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ags/tag6.xml" ContentType="application/vnd.openxmlformats-officedocument.presentationml.tags+xml"/>
  <Override PartName="/ppt/tags/tag7.xml" ContentType="application/vnd.openxmlformats-officedocument.presentationml.tags+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3.xml" ContentType="application/vnd.openxmlformats-officedocument.them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ags/tag44.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65" r:id="rId5"/>
    <p:sldMasterId id="2147483678" r:id="rId6"/>
    <p:sldMasterId id="2147483729" r:id="rId7"/>
  </p:sldMasterIdLst>
  <p:notesMasterIdLst>
    <p:notesMasterId r:id="rId18"/>
  </p:notesMasterIdLst>
  <p:sldIdLst>
    <p:sldId id="2076138258" r:id="rId8"/>
    <p:sldId id="2076138259" r:id="rId9"/>
    <p:sldId id="2076138263" r:id="rId10"/>
    <p:sldId id="2076138256" r:id="rId11"/>
    <p:sldId id="2076138262" r:id="rId12"/>
    <p:sldId id="2076138271" r:id="rId13"/>
    <p:sldId id="256" r:id="rId14"/>
    <p:sldId id="257" r:id="rId15"/>
    <p:sldId id="263" r:id="rId16"/>
    <p:sldId id="2076138261"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6DCE4"/>
    <a:srgbClr val="54823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45" d="100"/>
          <a:sy n="45" d="100"/>
        </p:scale>
        <p:origin x="30" y="1896"/>
      </p:cViewPr>
      <p:guideLst/>
    </p:cSldViewPr>
  </p:slideViewPr>
  <p:notesTextViewPr>
    <p:cViewPr>
      <p:scale>
        <a:sx n="1" d="1"/>
        <a:sy n="1" d="1"/>
      </p:scale>
      <p:origin x="0" y="0"/>
    </p:cViewPr>
  </p:notesTextViewPr>
  <p:sorterViewPr>
    <p:cViewPr>
      <p:scale>
        <a:sx n="200" d="100"/>
        <a:sy n="200" d="100"/>
      </p:scale>
      <p:origin x="0" y="-4956"/>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slide" Target="slides/slide10.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5" Type="http://schemas.openxmlformats.org/officeDocument/2006/relationships/slideMaster" Target="slideMasters/slideMaster2.xml"/><Relationship Id="rId15" Type="http://schemas.openxmlformats.org/officeDocument/2006/relationships/slide" Target="slides/slide8.xml"/><Relationship Id="rId10" Type="http://schemas.openxmlformats.org/officeDocument/2006/relationships/slide" Target="slides/slide3.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56C6C4-75BE-457F-8850-C7CD7CFC7DA3}" type="datetimeFigureOut">
              <a:rPr lang="en-US" smtClean="0"/>
              <a:t>6/1/2020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259B3D-005A-450F-B89F-6A3DD53EE3BF}" type="slidenum">
              <a:rPr lang="en-US" smtClean="0"/>
              <a:t>‹#›</a:t>
            </a:fld>
            <a:endParaRPr lang="en-US"/>
          </a:p>
        </p:txBody>
      </p:sp>
    </p:spTree>
    <p:extLst>
      <p:ext uri="{BB962C8B-B14F-4D97-AF65-F5344CB8AC3E}">
        <p14:creationId xmlns:p14="http://schemas.microsoft.com/office/powerpoint/2010/main" val="30111821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6/1/2020 8:43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52935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820043F-F5FF-42D7-9B10-EBEDCB59996E}" type="slidenum">
              <a:rPr lang="en-US" smtClean="0"/>
              <a:t>2</a:t>
            </a:fld>
            <a:endParaRPr lang="en-US"/>
          </a:p>
        </p:txBody>
      </p:sp>
    </p:spTree>
    <p:extLst>
      <p:ext uri="{BB962C8B-B14F-4D97-AF65-F5344CB8AC3E}">
        <p14:creationId xmlns:p14="http://schemas.microsoft.com/office/powerpoint/2010/main" val="9197595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6</a:t>
            </a:fld>
            <a:endParaRPr lang="en-US"/>
          </a:p>
        </p:txBody>
      </p:sp>
    </p:spTree>
    <p:extLst>
      <p:ext uri="{BB962C8B-B14F-4D97-AF65-F5344CB8AC3E}">
        <p14:creationId xmlns:p14="http://schemas.microsoft.com/office/powerpoint/2010/main" val="390260696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ags" Target="../tags/tag2.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2.xml"/><Relationship Id="rId1" Type="http://schemas.openxmlformats.org/officeDocument/2006/relationships/tags" Target="../tags/tag6.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2.xml"/><Relationship Id="rId1" Type="http://schemas.openxmlformats.org/officeDocument/2006/relationships/tags" Target="../tags/tag7.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3.xml"/><Relationship Id="rId1" Type="http://schemas.openxmlformats.org/officeDocument/2006/relationships/tags" Target="../tags/tag9.xml"/><Relationship Id="rId4" Type="http://schemas.openxmlformats.org/officeDocument/2006/relationships/image" Target="../media/image3.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3.xml"/><Relationship Id="rId1" Type="http://schemas.openxmlformats.org/officeDocument/2006/relationships/tags" Target="../tags/tag10.xml"/><Relationship Id="rId4" Type="http://schemas.openxmlformats.org/officeDocument/2006/relationships/image" Target="../media/image3.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Master" Target="../slideMasters/slideMaster3.xml"/><Relationship Id="rId1" Type="http://schemas.openxmlformats.org/officeDocument/2006/relationships/tags" Target="../tags/tag11.xml"/><Relationship Id="rId4" Type="http://schemas.openxmlformats.org/officeDocument/2006/relationships/image" Target="../media/image13.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slideMaster" Target="../slideMasters/slideMaster3.xml"/><Relationship Id="rId1" Type="http://schemas.openxmlformats.org/officeDocument/2006/relationships/tags" Target="../tags/tag12.xml"/><Relationship Id="rId4" Type="http://schemas.openxmlformats.org/officeDocument/2006/relationships/image" Target="../media/image13.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1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14.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15.xml"/><Relationship Id="rId4" Type="http://schemas.openxmlformats.org/officeDocument/2006/relationships/image" Target="../media/image2.jpe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slideMaster" Target="../slideMasters/slideMaster3.xml"/><Relationship Id="rId1" Type="http://schemas.openxmlformats.org/officeDocument/2006/relationships/tags" Target="../tags/tag16.xml"/><Relationship Id="rId5" Type="http://schemas.openxmlformats.org/officeDocument/2006/relationships/image" Target="../media/image4.jpeg"/><Relationship Id="rId4" Type="http://schemas.openxmlformats.org/officeDocument/2006/relationships/image" Target="../media/image15.png"/></Relationships>
</file>

<file path=ppt/slideLayouts/_rels/slideLayout3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7.xml"/></Relationships>
</file>

<file path=ppt/slideLayouts/_rels/slideLayout3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8.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3.png"/></Relationships>
</file>

<file path=ppt/slideLayouts/_rels/slideLayout4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9.xml"/></Relationships>
</file>

<file path=ppt/slideLayouts/_rels/slideLayout4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0.xml"/></Relationships>
</file>

<file path=ppt/slideLayouts/_rels/slideLayout4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1.xml"/></Relationships>
</file>

<file path=ppt/slideLayouts/_rels/slideLayout4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2.xml"/></Relationships>
</file>

<file path=ppt/slideLayouts/_rels/slideLayout4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3.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4.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5.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6.xml"/></Relationships>
</file>

<file path=ppt/slideLayouts/_rels/slideLayout4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7.xml"/></Relationships>
</file>

<file path=ppt/slideLayouts/_rels/slideLayout4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8.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9.xml"/></Relationships>
</file>

<file path=ppt/slideLayouts/_rels/slideLayout5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0.xml"/></Relationships>
</file>

<file path=ppt/slideLayouts/_rels/slideLayout5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1.xml"/></Relationships>
</file>

<file path=ppt/slideLayouts/_rels/slideLayout5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2.xml"/></Relationships>
</file>

<file path=ppt/slideLayouts/_rels/slideLayout5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3.xml"/></Relationships>
</file>

<file path=ppt/slideLayouts/_rels/slideLayout55.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4.xml"/></Relationships>
</file>

<file path=ppt/slideLayouts/_rels/slideLayout56.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5.xml"/></Relationships>
</file>

<file path=ppt/slideLayouts/_rels/slideLayout57.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6.xml"/></Relationships>
</file>

<file path=ppt/slideLayouts/_rels/slideLayout5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7.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3.xml"/><Relationship Id="rId1" Type="http://schemas.openxmlformats.org/officeDocument/2006/relationships/tags" Target="../tags/tag38.xml"/><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slideMaster" Target="../slideMasters/slideMaster3.xml"/><Relationship Id="rId1" Type="http://schemas.openxmlformats.org/officeDocument/2006/relationships/tags" Target="../tags/tag39.xml"/><Relationship Id="rId4" Type="http://schemas.openxmlformats.org/officeDocument/2006/relationships/image" Target="../media/image15.pn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40.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41.xml"/></Relationships>
</file>

<file path=ppt/slideLayouts/_rels/slideLayout6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2.xml"/></Relationships>
</file>

<file path=ppt/slideLayouts/_rels/slideLayout6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8.jpg"/><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9.jpg"/><Relationship Id="rId1" Type="http://schemas.openxmlformats.org/officeDocument/2006/relationships/slideMaster" Target="../slideMasters/slideMaster4.xml"/><Relationship Id="rId5" Type="http://schemas.openxmlformats.org/officeDocument/2006/relationships/image" Target="../media/image21.jpg"/><Relationship Id="rId4" Type="http://schemas.openxmlformats.org/officeDocument/2006/relationships/image" Target="../media/image20.jpg"/></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7.emf"/><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userDrawn="1"/>
        </p:nvPicPr>
        <p:blipFill rotWithShape="1">
          <a:blip r:embed="rId3"/>
          <a:srcRect l="8606" t="385" b="385"/>
          <a:stretch/>
        </p:blipFill>
        <p:spPr>
          <a:xfrm flipH="1">
            <a:off x="-1" y="0"/>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8686517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4927712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4324698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0238608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1"/>
            <a:ext cx="3468956" cy="1107996"/>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356100" y="2447039"/>
            <a:ext cx="7251192" cy="369332"/>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p:nvCxnSpPr>
        <p:spPr>
          <a:xfrm>
            <a:off x="4356100" y="2017713"/>
            <a:ext cx="72532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12512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5ACBF0"/>
          </p15:clr>
        </p15:guide>
        <p15:guide id="13" pos="2744">
          <p15:clr>
            <a:srgbClr val="5ACBF0"/>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2" orient="horz" pos="1728">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bwMode="auto">
          <a:xfrm>
            <a:off x="588263" y="3179701"/>
            <a:ext cx="3182621" cy="498598"/>
          </a:xfrm>
          <a:noFill/>
        </p:spPr>
        <p:txBody>
          <a:bodyPr vert="horz" wrap="square" lIns="0" tIns="0" rIns="0" bIns="0" rtlCol="0" anchor="ctr" anchorCtr="0">
            <a:spAutoFit/>
          </a:bodyPr>
          <a:lstStyle>
            <a:lvl1pPr>
              <a:defRPr lang="en-US" dirty="0">
                <a:solidFill>
                  <a:srgbClr val="FFFFFF"/>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28156469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5ACBF0"/>
          </p15:clr>
        </p15:guide>
        <p15:guide id="14" pos="3155">
          <p15:clr>
            <a:srgbClr val="5ACBF0"/>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a:xfrm>
            <a:off x="588263" y="3179701"/>
            <a:ext cx="3182621" cy="498598"/>
          </a:xfrm>
          <a:noFill/>
        </p:spPr>
        <p:txBody>
          <a:bodyPr vert="horz" wrap="square" lIns="0" tIns="0" rIns="0" bIns="0" rtlCol="0" anchor="ctr" anchorCtr="0">
            <a:spAutoFit/>
          </a:bodyPr>
          <a:lstStyle>
            <a:lvl1pPr>
              <a:defRPr lang="en-US" dirty="0">
                <a:solidFill>
                  <a:schemeClr val="tx1"/>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spAutoFit/>
          </a:bodyPr>
          <a:lstStyle>
            <a:lvl1pPr marL="0" indent="0">
              <a:spcAft>
                <a:spcPts val="1200"/>
              </a:spcAft>
              <a:buNone/>
              <a:defRPr sz="2800"/>
            </a:lvl1pPr>
            <a:lvl2pPr marL="228600" indent="0">
              <a:buNone/>
              <a:defRPr/>
            </a:lvl2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689448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guide id="30" pos="2376">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090029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6371021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642497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888663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9121126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24939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069348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1508546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spTree>
    <p:extLst>
      <p:ext uri="{BB962C8B-B14F-4D97-AF65-F5344CB8AC3E}">
        <p14:creationId xmlns:p14="http://schemas.microsoft.com/office/powerpoint/2010/main" val="13420329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7901251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Slide 3 ">
    <p:bg>
      <p:bgPr>
        <a:solidFill>
          <a:schemeClr val="accent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5F38AD-64EA-4B26-B7D3-C2F05493206B}"/>
              </a:ext>
            </a:extLst>
          </p:cNvPr>
          <p:cNvPicPr>
            <a:picLocks noChangeAspect="1"/>
          </p:cNvPicPr>
          <p:nvPr userDrawn="1"/>
        </p:nvPicPr>
        <p:blipFill>
          <a:blip r:embed="rId2"/>
          <a:stretch>
            <a:fillRect/>
          </a:stretch>
        </p:blipFill>
        <p:spPr>
          <a:xfrm>
            <a:off x="0" y="0"/>
            <a:ext cx="12192000" cy="6857997"/>
          </a:xfrm>
          <a:prstGeom prst="rect">
            <a:avLst/>
          </a:prstGeom>
        </p:spPr>
      </p:pic>
      <p:sp>
        <p:nvSpPr>
          <p:cNvPr id="3" name="Rectangle 2">
            <a:extLst>
              <a:ext uri="{FF2B5EF4-FFF2-40B4-BE49-F238E27FC236}">
                <a16:creationId xmlns:a16="http://schemas.microsoft.com/office/drawing/2014/main" id="{F0191069-9A1B-4D96-B56B-775F6023B787}"/>
              </a:ext>
            </a:extLst>
          </p:cNvPr>
          <p:cNvSpPr/>
          <p:nvPr userDrawn="1"/>
        </p:nvSpPr>
        <p:spPr bwMode="auto">
          <a:xfrm>
            <a:off x="0" y="0"/>
            <a:ext cx="12192000" cy="6858000"/>
          </a:xfrm>
          <a:prstGeom prst="rect">
            <a:avLst/>
          </a:prstGeom>
          <a:gradFill>
            <a:gsLst>
              <a:gs pos="0">
                <a:srgbClr val="000000">
                  <a:alpha val="15000"/>
                </a:srgbClr>
              </a:gs>
              <a:gs pos="100000">
                <a:srgbClr val="1A1A1A">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BA784868-C8AF-4D99-9BD8-43CBB496184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4248" y="257170"/>
            <a:ext cx="2266311" cy="569191"/>
          </a:xfrm>
          <a:prstGeom prst="rect">
            <a:avLst/>
          </a:prstGeom>
        </p:spPr>
      </p:pic>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464841" y="4847661"/>
            <a:ext cx="9602819"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407391" y="3029995"/>
            <a:ext cx="966026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31589703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3_Title Slide">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
        <p:nvSpPr>
          <p:cNvPr id="9" name="Title 1"/>
          <p:cNvSpPr>
            <a:spLocks noGrp="1"/>
          </p:cNvSpPr>
          <p:nvPr>
            <p:ph type="title" hasCustomPrompt="1"/>
          </p:nvPr>
        </p:nvSpPr>
        <p:spPr>
          <a:xfrm>
            <a:off x="584201" y="3035102"/>
            <a:ext cx="6501251" cy="498674"/>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1" y="3962401"/>
            <a:ext cx="6501251" cy="276999"/>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 text</a:t>
            </a:r>
          </a:p>
        </p:txBody>
      </p:sp>
      <p:sp>
        <p:nvSpPr>
          <p:cNvPr id="275" name="Oval 274">
            <a:extLst>
              <a:ext uri="{FF2B5EF4-FFF2-40B4-BE49-F238E27FC236}">
                <a16:creationId xmlns:a16="http://schemas.microsoft.com/office/drawing/2014/main" id="{3A24E08F-1AA5-474E-9DD9-5E82B74C4559}"/>
              </a:ext>
            </a:extLst>
          </p:cNvPr>
          <p:cNvSpPr/>
          <p:nvPr userDrawn="1"/>
        </p:nvSpPr>
        <p:spPr bwMode="auto">
          <a:xfrm>
            <a:off x="7377154" y="1312883"/>
            <a:ext cx="4232235" cy="4232235"/>
          </a:xfrm>
          <a:prstGeom prst="ellipse">
            <a:avLst/>
          </a:prstGeom>
          <a:solidFill>
            <a:schemeClr val="bg2"/>
          </a:solidFill>
          <a:ln>
            <a:noFill/>
          </a:ln>
          <a:effectLst>
            <a:innerShdw blurRad="254000">
              <a:prstClr val="black">
                <a:alpha val="32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grpSp>
        <p:nvGrpSpPr>
          <p:cNvPr id="276" name="Graphic 1">
            <a:extLst>
              <a:ext uri="{FF2B5EF4-FFF2-40B4-BE49-F238E27FC236}">
                <a16:creationId xmlns:a16="http://schemas.microsoft.com/office/drawing/2014/main" id="{29461418-0591-4D90-9B24-73480A0FE748}"/>
              </a:ext>
            </a:extLst>
          </p:cNvPr>
          <p:cNvGrpSpPr/>
          <p:nvPr userDrawn="1"/>
        </p:nvGrpSpPr>
        <p:grpSpPr>
          <a:xfrm>
            <a:off x="7540158" y="913033"/>
            <a:ext cx="3649174" cy="3855948"/>
            <a:chOff x="7301098" y="972580"/>
            <a:chExt cx="3649174" cy="3855948"/>
          </a:xfrm>
        </p:grpSpPr>
        <p:sp>
          <p:nvSpPr>
            <p:cNvPr id="277" name="Freeform: Shape 276">
              <a:extLst>
                <a:ext uri="{FF2B5EF4-FFF2-40B4-BE49-F238E27FC236}">
                  <a16:creationId xmlns:a16="http://schemas.microsoft.com/office/drawing/2014/main" id="{31300545-88A0-4735-9A01-19DEB9E50E74}"/>
                </a:ext>
              </a:extLst>
            </p:cNvPr>
            <p:cNvSpPr/>
            <p:nvPr/>
          </p:nvSpPr>
          <p:spPr>
            <a:xfrm>
              <a:off x="9150574" y="3947825"/>
              <a:ext cx="1799698" cy="880703"/>
            </a:xfrm>
            <a:custGeom>
              <a:avLst/>
              <a:gdLst>
                <a:gd name="connsiteX0" fmla="*/ 1577927 w 1799697"/>
                <a:gd name="connsiteY0" fmla="*/ 513425 h 880703"/>
                <a:gd name="connsiteX1" fmla="*/ 1509002 w 1799697"/>
                <a:gd name="connsiteY1" fmla="*/ 532570 h 880703"/>
                <a:gd name="connsiteX2" fmla="*/ 1509002 w 1799697"/>
                <a:gd name="connsiteY2" fmla="*/ 517254 h 880703"/>
                <a:gd name="connsiteX3" fmla="*/ 1256279 w 1799697"/>
                <a:gd name="connsiteY3" fmla="*/ 264530 h 880703"/>
                <a:gd name="connsiteX4" fmla="*/ 1083967 w 1799697"/>
                <a:gd name="connsiteY4" fmla="*/ 333455 h 880703"/>
                <a:gd name="connsiteX5" fmla="*/ 777635 w 1799697"/>
                <a:gd name="connsiteY5" fmla="*/ 115193 h 880703"/>
                <a:gd name="connsiteX6" fmla="*/ 452158 w 1799697"/>
                <a:gd name="connsiteY6" fmla="*/ 436842 h 880703"/>
                <a:gd name="connsiteX7" fmla="*/ 310480 w 1799697"/>
                <a:gd name="connsiteY7" fmla="*/ 375575 h 880703"/>
                <a:gd name="connsiteX8" fmla="*/ 115193 w 1799697"/>
                <a:gd name="connsiteY8" fmla="*/ 570862 h 880703"/>
                <a:gd name="connsiteX9" fmla="*/ 310480 w 1799697"/>
                <a:gd name="connsiteY9" fmla="*/ 766148 h 880703"/>
                <a:gd name="connsiteX10" fmla="*/ 1577927 w 1799697"/>
                <a:gd name="connsiteY10" fmla="*/ 766148 h 880703"/>
                <a:gd name="connsiteX11" fmla="*/ 1708118 w 1799697"/>
                <a:gd name="connsiteY11" fmla="*/ 635957 h 880703"/>
                <a:gd name="connsiteX12" fmla="*/ 1577927 w 1799697"/>
                <a:gd name="connsiteY12" fmla="*/ 513425 h 880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99697" h="880703">
                  <a:moveTo>
                    <a:pt x="1577927" y="513425"/>
                  </a:moveTo>
                  <a:cubicBezTo>
                    <a:pt x="1551123" y="513425"/>
                    <a:pt x="1528148" y="521083"/>
                    <a:pt x="1509002" y="532570"/>
                  </a:cubicBezTo>
                  <a:cubicBezTo>
                    <a:pt x="1509002" y="528741"/>
                    <a:pt x="1509002" y="524912"/>
                    <a:pt x="1509002" y="517254"/>
                  </a:cubicBezTo>
                  <a:cubicBezTo>
                    <a:pt x="1509002" y="379405"/>
                    <a:pt x="1397957" y="264530"/>
                    <a:pt x="1256279" y="264530"/>
                  </a:cubicBezTo>
                  <a:cubicBezTo>
                    <a:pt x="1187354" y="264530"/>
                    <a:pt x="1126088" y="291334"/>
                    <a:pt x="1083967" y="333455"/>
                  </a:cubicBezTo>
                  <a:cubicBezTo>
                    <a:pt x="1038017" y="207093"/>
                    <a:pt x="919314" y="115193"/>
                    <a:pt x="777635" y="115193"/>
                  </a:cubicBezTo>
                  <a:cubicBezTo>
                    <a:pt x="597666" y="115193"/>
                    <a:pt x="455987" y="260701"/>
                    <a:pt x="452158" y="436842"/>
                  </a:cubicBezTo>
                  <a:cubicBezTo>
                    <a:pt x="417696" y="398550"/>
                    <a:pt x="367917" y="375575"/>
                    <a:pt x="310480" y="375575"/>
                  </a:cubicBezTo>
                  <a:cubicBezTo>
                    <a:pt x="203264" y="375575"/>
                    <a:pt x="115193" y="463646"/>
                    <a:pt x="115193" y="570862"/>
                  </a:cubicBezTo>
                  <a:cubicBezTo>
                    <a:pt x="115193" y="678078"/>
                    <a:pt x="203264" y="766148"/>
                    <a:pt x="310480" y="766148"/>
                  </a:cubicBezTo>
                  <a:lnTo>
                    <a:pt x="1577927" y="766148"/>
                  </a:lnTo>
                  <a:cubicBezTo>
                    <a:pt x="1650681" y="766148"/>
                    <a:pt x="1708118" y="708711"/>
                    <a:pt x="1708118" y="635957"/>
                  </a:cubicBezTo>
                  <a:cubicBezTo>
                    <a:pt x="1708118" y="570862"/>
                    <a:pt x="1650681" y="513425"/>
                    <a:pt x="1577927" y="513425"/>
                  </a:cubicBezTo>
                </a:path>
              </a:pathLst>
            </a:custGeom>
            <a:solidFill>
              <a:srgbClr val="FFFFFF"/>
            </a:solidFill>
            <a:ln w="38206" cap="flat">
              <a:noFill/>
              <a:prstDash val="solid"/>
              <a:miter/>
            </a:ln>
          </p:spPr>
          <p:txBody>
            <a:bodyPr rtlCol="0" anchor="ctr"/>
            <a:lstStyle/>
            <a:p>
              <a:endParaRPr lang="en-US" sz="1800"/>
            </a:p>
          </p:txBody>
        </p:sp>
        <p:sp>
          <p:nvSpPr>
            <p:cNvPr id="278" name="Freeform: Shape 277">
              <a:extLst>
                <a:ext uri="{FF2B5EF4-FFF2-40B4-BE49-F238E27FC236}">
                  <a16:creationId xmlns:a16="http://schemas.microsoft.com/office/drawing/2014/main" id="{EE850908-A91F-45AA-A556-EEA0C1258EFA}"/>
                </a:ext>
              </a:extLst>
            </p:cNvPr>
            <p:cNvSpPr/>
            <p:nvPr/>
          </p:nvSpPr>
          <p:spPr>
            <a:xfrm>
              <a:off x="7301098" y="3227946"/>
              <a:ext cx="2297487" cy="1072161"/>
            </a:xfrm>
            <a:custGeom>
              <a:avLst/>
              <a:gdLst>
                <a:gd name="connsiteX0" fmla="*/ 272188 w 2297486"/>
                <a:gd name="connsiteY0" fmla="*/ 670420 h 1072160"/>
                <a:gd name="connsiteX1" fmla="*/ 383234 w 2297486"/>
                <a:gd name="connsiteY1" fmla="*/ 716369 h 1072160"/>
                <a:gd name="connsiteX2" fmla="*/ 383234 w 2297486"/>
                <a:gd name="connsiteY2" fmla="*/ 693394 h 1072160"/>
                <a:gd name="connsiteX3" fmla="*/ 670419 w 2297486"/>
                <a:gd name="connsiteY3" fmla="*/ 406208 h 1072160"/>
                <a:gd name="connsiteX4" fmla="*/ 919314 w 2297486"/>
                <a:gd name="connsiteY4" fmla="*/ 547887 h 1072160"/>
                <a:gd name="connsiteX5" fmla="*/ 919314 w 2297486"/>
                <a:gd name="connsiteY5" fmla="*/ 547887 h 1072160"/>
                <a:gd name="connsiteX6" fmla="*/ 1352007 w 2297486"/>
                <a:gd name="connsiteY6" fmla="*/ 115193 h 1072160"/>
                <a:gd name="connsiteX7" fmla="*/ 1784700 w 2297486"/>
                <a:gd name="connsiteY7" fmla="*/ 547887 h 1072160"/>
                <a:gd name="connsiteX8" fmla="*/ 1777042 w 2297486"/>
                <a:gd name="connsiteY8" fmla="*/ 635957 h 1072160"/>
                <a:gd name="connsiteX9" fmla="*/ 1979987 w 2297486"/>
                <a:gd name="connsiteY9" fmla="*/ 517254 h 1072160"/>
                <a:gd name="connsiteX10" fmla="*/ 2209736 w 2297486"/>
                <a:gd name="connsiteY10" fmla="*/ 747002 h 1072160"/>
                <a:gd name="connsiteX11" fmla="*/ 1979987 w 2297486"/>
                <a:gd name="connsiteY11" fmla="*/ 976751 h 1072160"/>
                <a:gd name="connsiteX12" fmla="*/ 1348178 w 2297486"/>
                <a:gd name="connsiteY12" fmla="*/ 976751 h 1072160"/>
                <a:gd name="connsiteX13" fmla="*/ 666590 w 2297486"/>
                <a:gd name="connsiteY13" fmla="*/ 976751 h 1072160"/>
                <a:gd name="connsiteX14" fmla="*/ 272188 w 2297486"/>
                <a:gd name="connsiteY14" fmla="*/ 976751 h 1072160"/>
                <a:gd name="connsiteX15" fmla="*/ 115193 w 2297486"/>
                <a:gd name="connsiteY15" fmla="*/ 819756 h 1072160"/>
                <a:gd name="connsiteX16" fmla="*/ 272188 w 2297486"/>
                <a:gd name="connsiteY16" fmla="*/ 670420 h 107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97486" h="1072160">
                  <a:moveTo>
                    <a:pt x="272188" y="670420"/>
                  </a:moveTo>
                  <a:cubicBezTo>
                    <a:pt x="314309" y="670420"/>
                    <a:pt x="356430" y="689565"/>
                    <a:pt x="383234" y="716369"/>
                  </a:cubicBezTo>
                  <a:cubicBezTo>
                    <a:pt x="383234" y="708711"/>
                    <a:pt x="383234" y="701053"/>
                    <a:pt x="383234" y="693394"/>
                  </a:cubicBezTo>
                  <a:cubicBezTo>
                    <a:pt x="383234" y="536399"/>
                    <a:pt x="509595" y="406208"/>
                    <a:pt x="670419" y="406208"/>
                  </a:cubicBezTo>
                  <a:cubicBezTo>
                    <a:pt x="777635" y="406208"/>
                    <a:pt x="869535" y="463646"/>
                    <a:pt x="919314" y="547887"/>
                  </a:cubicBezTo>
                  <a:cubicBezTo>
                    <a:pt x="919314" y="547887"/>
                    <a:pt x="919314" y="547887"/>
                    <a:pt x="919314" y="547887"/>
                  </a:cubicBezTo>
                  <a:cubicBezTo>
                    <a:pt x="919314" y="310480"/>
                    <a:pt x="1110771" y="115193"/>
                    <a:pt x="1352007" y="115193"/>
                  </a:cubicBezTo>
                  <a:cubicBezTo>
                    <a:pt x="1589414" y="115193"/>
                    <a:pt x="1784700" y="306651"/>
                    <a:pt x="1784700" y="547887"/>
                  </a:cubicBezTo>
                  <a:cubicBezTo>
                    <a:pt x="1784700" y="578520"/>
                    <a:pt x="1780871" y="605324"/>
                    <a:pt x="1777042" y="635957"/>
                  </a:cubicBezTo>
                  <a:cubicBezTo>
                    <a:pt x="1815334" y="563203"/>
                    <a:pt x="1891917" y="517254"/>
                    <a:pt x="1979987" y="517254"/>
                  </a:cubicBezTo>
                  <a:cubicBezTo>
                    <a:pt x="2106349" y="517254"/>
                    <a:pt x="2209736" y="620641"/>
                    <a:pt x="2209736" y="747002"/>
                  </a:cubicBezTo>
                  <a:cubicBezTo>
                    <a:pt x="2209736" y="873364"/>
                    <a:pt x="2106349" y="976751"/>
                    <a:pt x="1979987" y="976751"/>
                  </a:cubicBezTo>
                  <a:lnTo>
                    <a:pt x="1348178" y="976751"/>
                  </a:lnTo>
                  <a:lnTo>
                    <a:pt x="666590" y="976751"/>
                  </a:lnTo>
                  <a:lnTo>
                    <a:pt x="272188" y="976751"/>
                  </a:lnTo>
                  <a:cubicBezTo>
                    <a:pt x="187947" y="976751"/>
                    <a:pt x="115193" y="907826"/>
                    <a:pt x="115193" y="819756"/>
                  </a:cubicBezTo>
                  <a:cubicBezTo>
                    <a:pt x="115193" y="739344"/>
                    <a:pt x="184118" y="670420"/>
                    <a:pt x="272188" y="670420"/>
                  </a:cubicBezTo>
                </a:path>
              </a:pathLst>
            </a:custGeom>
            <a:solidFill>
              <a:srgbClr val="FFFFFF"/>
            </a:solidFill>
            <a:ln w="38206" cap="flat">
              <a:noFill/>
              <a:prstDash val="solid"/>
              <a:miter/>
            </a:ln>
          </p:spPr>
          <p:txBody>
            <a:bodyPr rtlCol="0" anchor="ctr"/>
            <a:lstStyle/>
            <a:p>
              <a:endParaRPr lang="en-US" sz="1800"/>
            </a:p>
          </p:txBody>
        </p:sp>
        <p:sp>
          <p:nvSpPr>
            <p:cNvPr id="279" name="Freeform: Shape 278">
              <a:extLst>
                <a:ext uri="{FF2B5EF4-FFF2-40B4-BE49-F238E27FC236}">
                  <a16:creationId xmlns:a16="http://schemas.microsoft.com/office/drawing/2014/main" id="{1943D4B6-9B78-4BA1-9BDE-E49889A1514E}"/>
                </a:ext>
              </a:extLst>
            </p:cNvPr>
            <p:cNvSpPr/>
            <p:nvPr/>
          </p:nvSpPr>
          <p:spPr>
            <a:xfrm>
              <a:off x="7856324" y="1194670"/>
              <a:ext cx="612663" cy="497789"/>
            </a:xfrm>
            <a:custGeom>
              <a:avLst/>
              <a:gdLst>
                <a:gd name="connsiteX0" fmla="*/ 478962 w 612663"/>
                <a:gd name="connsiteY0" fmla="*/ 314309 h 497788"/>
                <a:gd name="connsiteX1" fmla="*/ 459816 w 612663"/>
                <a:gd name="connsiteY1" fmla="*/ 318138 h 497788"/>
                <a:gd name="connsiteX2" fmla="*/ 478962 w 612663"/>
                <a:gd name="connsiteY2" fmla="*/ 253043 h 497788"/>
                <a:gd name="connsiteX3" fmla="*/ 341113 w 612663"/>
                <a:gd name="connsiteY3" fmla="*/ 115193 h 497788"/>
                <a:gd name="connsiteX4" fmla="*/ 203264 w 612663"/>
                <a:gd name="connsiteY4" fmla="*/ 253043 h 497788"/>
                <a:gd name="connsiteX5" fmla="*/ 203264 w 612663"/>
                <a:gd name="connsiteY5" fmla="*/ 264530 h 497788"/>
                <a:gd name="connsiteX6" fmla="*/ 180289 w 612663"/>
                <a:gd name="connsiteY6" fmla="*/ 260701 h 497788"/>
                <a:gd name="connsiteX7" fmla="*/ 115193 w 612663"/>
                <a:gd name="connsiteY7" fmla="*/ 325796 h 497788"/>
                <a:gd name="connsiteX8" fmla="*/ 180289 w 612663"/>
                <a:gd name="connsiteY8" fmla="*/ 390892 h 497788"/>
                <a:gd name="connsiteX9" fmla="*/ 478962 w 612663"/>
                <a:gd name="connsiteY9" fmla="*/ 390892 h 497788"/>
                <a:gd name="connsiteX10" fmla="*/ 517254 w 612663"/>
                <a:gd name="connsiteY10" fmla="*/ 352600 h 497788"/>
                <a:gd name="connsiteX11" fmla="*/ 478962 w 612663"/>
                <a:gd name="connsiteY11" fmla="*/ 314309 h 497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2663" h="497788">
                  <a:moveTo>
                    <a:pt x="478962" y="314309"/>
                  </a:moveTo>
                  <a:cubicBezTo>
                    <a:pt x="471304" y="314309"/>
                    <a:pt x="467475" y="314309"/>
                    <a:pt x="459816" y="318138"/>
                  </a:cubicBezTo>
                  <a:cubicBezTo>
                    <a:pt x="475133" y="298992"/>
                    <a:pt x="478962" y="276018"/>
                    <a:pt x="478962" y="253043"/>
                  </a:cubicBezTo>
                  <a:cubicBezTo>
                    <a:pt x="478962" y="176460"/>
                    <a:pt x="417696" y="115193"/>
                    <a:pt x="341113" y="115193"/>
                  </a:cubicBezTo>
                  <a:cubicBezTo>
                    <a:pt x="264530" y="115193"/>
                    <a:pt x="203264" y="176460"/>
                    <a:pt x="203264" y="253043"/>
                  </a:cubicBezTo>
                  <a:cubicBezTo>
                    <a:pt x="203264" y="256872"/>
                    <a:pt x="203264" y="260701"/>
                    <a:pt x="203264" y="264530"/>
                  </a:cubicBezTo>
                  <a:cubicBezTo>
                    <a:pt x="195605" y="260701"/>
                    <a:pt x="187947" y="260701"/>
                    <a:pt x="180289" y="260701"/>
                  </a:cubicBezTo>
                  <a:cubicBezTo>
                    <a:pt x="145827" y="260701"/>
                    <a:pt x="115193" y="287505"/>
                    <a:pt x="115193" y="325796"/>
                  </a:cubicBezTo>
                  <a:cubicBezTo>
                    <a:pt x="115193" y="360259"/>
                    <a:pt x="141997" y="390892"/>
                    <a:pt x="180289" y="390892"/>
                  </a:cubicBezTo>
                  <a:lnTo>
                    <a:pt x="478962" y="390892"/>
                  </a:lnTo>
                  <a:cubicBezTo>
                    <a:pt x="498108" y="390892"/>
                    <a:pt x="517254" y="375575"/>
                    <a:pt x="517254" y="352600"/>
                  </a:cubicBezTo>
                  <a:cubicBezTo>
                    <a:pt x="517254" y="329626"/>
                    <a:pt x="501937" y="314309"/>
                    <a:pt x="478962" y="314309"/>
                  </a:cubicBezTo>
                </a:path>
              </a:pathLst>
            </a:custGeom>
            <a:solidFill>
              <a:srgbClr val="00BCF2"/>
            </a:solidFill>
            <a:ln w="38206" cap="flat">
              <a:noFill/>
              <a:prstDash val="solid"/>
              <a:miter/>
            </a:ln>
          </p:spPr>
          <p:txBody>
            <a:bodyPr rtlCol="0" anchor="ctr"/>
            <a:lstStyle/>
            <a:p>
              <a:endParaRPr lang="en-US" sz="1800"/>
            </a:p>
          </p:txBody>
        </p:sp>
        <p:sp>
          <p:nvSpPr>
            <p:cNvPr id="280" name="Freeform: Shape 279">
              <a:extLst>
                <a:ext uri="{FF2B5EF4-FFF2-40B4-BE49-F238E27FC236}">
                  <a16:creationId xmlns:a16="http://schemas.microsoft.com/office/drawing/2014/main" id="{D604B253-DB64-4BAA-9F8C-F61F59D28464}"/>
                </a:ext>
              </a:extLst>
            </p:cNvPr>
            <p:cNvSpPr/>
            <p:nvPr/>
          </p:nvSpPr>
          <p:spPr>
            <a:xfrm>
              <a:off x="7661037" y="972580"/>
              <a:ext cx="3139898" cy="1837990"/>
            </a:xfrm>
            <a:custGeom>
              <a:avLst/>
              <a:gdLst>
                <a:gd name="connsiteX0" fmla="*/ 2921956 w 3139898"/>
                <a:gd name="connsiteY0" fmla="*/ 1520490 h 1837989"/>
                <a:gd name="connsiteX1" fmla="*/ 2845373 w 3139898"/>
                <a:gd name="connsiteY1" fmla="*/ 1554952 h 1837989"/>
                <a:gd name="connsiteX2" fmla="*/ 2845373 w 3139898"/>
                <a:gd name="connsiteY2" fmla="*/ 1539636 h 1837989"/>
                <a:gd name="connsiteX3" fmla="*/ 2642429 w 3139898"/>
                <a:gd name="connsiteY3" fmla="*/ 1336691 h 1837989"/>
                <a:gd name="connsiteX4" fmla="*/ 2496921 w 3139898"/>
                <a:gd name="connsiteY4" fmla="*/ 1397957 h 1837989"/>
                <a:gd name="connsiteX5" fmla="*/ 2496921 w 3139898"/>
                <a:gd name="connsiteY5" fmla="*/ 1221816 h 1837989"/>
                <a:gd name="connsiteX6" fmla="*/ 2378218 w 3139898"/>
                <a:gd name="connsiteY6" fmla="*/ 1221816 h 1837989"/>
                <a:gd name="connsiteX7" fmla="*/ 2370560 w 3139898"/>
                <a:gd name="connsiteY7" fmla="*/ 1214158 h 1837989"/>
                <a:gd name="connsiteX8" fmla="*/ 2370560 w 3139898"/>
                <a:gd name="connsiteY8" fmla="*/ 563203 h 1837989"/>
                <a:gd name="connsiteX9" fmla="*/ 1999133 w 3139898"/>
                <a:gd name="connsiteY9" fmla="*/ 563203 h 1837989"/>
                <a:gd name="connsiteX10" fmla="*/ 1999133 w 3139898"/>
                <a:gd name="connsiteY10" fmla="*/ 804440 h 1837989"/>
                <a:gd name="connsiteX11" fmla="*/ 1800017 w 3139898"/>
                <a:gd name="connsiteY11" fmla="*/ 804440 h 1837989"/>
                <a:gd name="connsiteX12" fmla="*/ 1800017 w 3139898"/>
                <a:gd name="connsiteY12" fmla="*/ 298992 h 1837989"/>
                <a:gd name="connsiteX13" fmla="*/ 1501344 w 3139898"/>
                <a:gd name="connsiteY13" fmla="*/ 298992 h 1837989"/>
                <a:gd name="connsiteX14" fmla="*/ 1501344 w 3139898"/>
                <a:gd name="connsiteY14" fmla="*/ 678078 h 1837989"/>
                <a:gd name="connsiteX15" fmla="*/ 1424761 w 3139898"/>
                <a:gd name="connsiteY15" fmla="*/ 678078 h 1837989"/>
                <a:gd name="connsiteX16" fmla="*/ 1424761 w 3139898"/>
                <a:gd name="connsiteY16" fmla="*/ 115193 h 1837989"/>
                <a:gd name="connsiteX17" fmla="*/ 1191183 w 3139898"/>
                <a:gd name="connsiteY17" fmla="*/ 348771 h 1837989"/>
                <a:gd name="connsiteX18" fmla="*/ 1191183 w 3139898"/>
                <a:gd name="connsiteY18" fmla="*/ 1145234 h 1837989"/>
                <a:gd name="connsiteX19" fmla="*/ 731686 w 3139898"/>
                <a:gd name="connsiteY19" fmla="*/ 1145234 h 1837989"/>
                <a:gd name="connsiteX20" fmla="*/ 731686 w 3139898"/>
                <a:gd name="connsiteY20" fmla="*/ 896339 h 1837989"/>
                <a:gd name="connsiteX21" fmla="*/ 563203 w 3139898"/>
                <a:gd name="connsiteY21" fmla="*/ 896339 h 1837989"/>
                <a:gd name="connsiteX22" fmla="*/ 563203 w 3139898"/>
                <a:gd name="connsiteY22" fmla="*/ 1317545 h 1837989"/>
                <a:gd name="connsiteX23" fmla="*/ 501937 w 3139898"/>
                <a:gd name="connsiteY23" fmla="*/ 1317545 h 1837989"/>
                <a:gd name="connsiteX24" fmla="*/ 501937 w 3139898"/>
                <a:gd name="connsiteY24" fmla="*/ 1160550 h 1837989"/>
                <a:gd name="connsiteX25" fmla="*/ 367917 w 3139898"/>
                <a:gd name="connsiteY25" fmla="*/ 1160550 h 1837989"/>
                <a:gd name="connsiteX26" fmla="*/ 367917 w 3139898"/>
                <a:gd name="connsiteY26" fmla="*/ 1317545 h 1837989"/>
                <a:gd name="connsiteX27" fmla="*/ 253043 w 3139898"/>
                <a:gd name="connsiteY27" fmla="*/ 1317545 h 1837989"/>
                <a:gd name="connsiteX28" fmla="*/ 253043 w 3139898"/>
                <a:gd name="connsiteY28" fmla="*/ 1474540 h 1837989"/>
                <a:gd name="connsiteX29" fmla="*/ 218580 w 3139898"/>
                <a:gd name="connsiteY29" fmla="*/ 1466882 h 1837989"/>
                <a:gd name="connsiteX30" fmla="*/ 115193 w 3139898"/>
                <a:gd name="connsiteY30" fmla="*/ 1570269 h 1837989"/>
                <a:gd name="connsiteX31" fmla="*/ 218580 w 3139898"/>
                <a:gd name="connsiteY31" fmla="*/ 1673656 h 1837989"/>
                <a:gd name="connsiteX32" fmla="*/ 635957 w 3139898"/>
                <a:gd name="connsiteY32" fmla="*/ 1673656 h 1837989"/>
                <a:gd name="connsiteX33" fmla="*/ 712540 w 3139898"/>
                <a:gd name="connsiteY33" fmla="*/ 1597073 h 1837989"/>
                <a:gd name="connsiteX34" fmla="*/ 662761 w 3139898"/>
                <a:gd name="connsiteY34" fmla="*/ 1524319 h 1837989"/>
                <a:gd name="connsiteX35" fmla="*/ 754661 w 3139898"/>
                <a:gd name="connsiteY35" fmla="*/ 1524319 h 1837989"/>
                <a:gd name="connsiteX36" fmla="*/ 1570268 w 3139898"/>
                <a:gd name="connsiteY36" fmla="*/ 1524319 h 1837989"/>
                <a:gd name="connsiteX37" fmla="*/ 1562610 w 3139898"/>
                <a:gd name="connsiteY37" fmla="*/ 1574098 h 1837989"/>
                <a:gd name="connsiteX38" fmla="*/ 1727263 w 3139898"/>
                <a:gd name="connsiteY38" fmla="*/ 1738751 h 1837989"/>
                <a:gd name="connsiteX39" fmla="*/ 2167615 w 3139898"/>
                <a:gd name="connsiteY39" fmla="*/ 1738751 h 1837989"/>
                <a:gd name="connsiteX40" fmla="*/ 2646258 w 3139898"/>
                <a:gd name="connsiteY40" fmla="*/ 1738751 h 1837989"/>
                <a:gd name="connsiteX41" fmla="*/ 2925786 w 3139898"/>
                <a:gd name="connsiteY41" fmla="*/ 1738751 h 1837989"/>
                <a:gd name="connsiteX42" fmla="*/ 3036831 w 3139898"/>
                <a:gd name="connsiteY42" fmla="*/ 1627706 h 1837989"/>
                <a:gd name="connsiteX43" fmla="*/ 2921956 w 3139898"/>
                <a:gd name="connsiteY43" fmla="*/ 1520490 h 1837989"/>
                <a:gd name="connsiteX44" fmla="*/ 605324 w 3139898"/>
                <a:gd name="connsiteY44" fmla="*/ 1528148 h 1837989"/>
                <a:gd name="connsiteX45" fmla="*/ 605324 w 3139898"/>
                <a:gd name="connsiteY45" fmla="*/ 1528148 h 1837989"/>
                <a:gd name="connsiteX46" fmla="*/ 609153 w 3139898"/>
                <a:gd name="connsiteY46" fmla="*/ 1524319 h 1837989"/>
                <a:gd name="connsiteX47" fmla="*/ 605324 w 3139898"/>
                <a:gd name="connsiteY47" fmla="*/ 1528148 h 1837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139898" h="1837989">
                  <a:moveTo>
                    <a:pt x="2921956" y="1520490"/>
                  </a:moveTo>
                  <a:cubicBezTo>
                    <a:pt x="2891323" y="1520490"/>
                    <a:pt x="2864519" y="1531977"/>
                    <a:pt x="2845373" y="1554952"/>
                  </a:cubicBezTo>
                  <a:cubicBezTo>
                    <a:pt x="2845373" y="1551123"/>
                    <a:pt x="2845373" y="1543465"/>
                    <a:pt x="2845373" y="1539636"/>
                  </a:cubicBezTo>
                  <a:cubicBezTo>
                    <a:pt x="2845373" y="1428590"/>
                    <a:pt x="2753474" y="1336691"/>
                    <a:pt x="2642429" y="1336691"/>
                  </a:cubicBezTo>
                  <a:cubicBezTo>
                    <a:pt x="2584992" y="1336691"/>
                    <a:pt x="2535213" y="1359666"/>
                    <a:pt x="2496921" y="1397957"/>
                  </a:cubicBezTo>
                  <a:lnTo>
                    <a:pt x="2496921" y="1221816"/>
                  </a:lnTo>
                  <a:lnTo>
                    <a:pt x="2378218" y="1221816"/>
                  </a:lnTo>
                  <a:cubicBezTo>
                    <a:pt x="2374389" y="1217987"/>
                    <a:pt x="2374389" y="1217987"/>
                    <a:pt x="2370560" y="1214158"/>
                  </a:cubicBezTo>
                  <a:lnTo>
                    <a:pt x="2370560" y="563203"/>
                  </a:lnTo>
                  <a:lnTo>
                    <a:pt x="1999133" y="563203"/>
                  </a:lnTo>
                  <a:lnTo>
                    <a:pt x="1999133" y="804440"/>
                  </a:lnTo>
                  <a:lnTo>
                    <a:pt x="1800017" y="804440"/>
                  </a:lnTo>
                  <a:lnTo>
                    <a:pt x="1800017" y="298992"/>
                  </a:lnTo>
                  <a:lnTo>
                    <a:pt x="1501344" y="298992"/>
                  </a:lnTo>
                  <a:lnTo>
                    <a:pt x="1501344" y="678078"/>
                  </a:lnTo>
                  <a:lnTo>
                    <a:pt x="1424761" y="678078"/>
                  </a:lnTo>
                  <a:lnTo>
                    <a:pt x="1424761" y="115193"/>
                  </a:lnTo>
                  <a:lnTo>
                    <a:pt x="1191183" y="348771"/>
                  </a:lnTo>
                  <a:lnTo>
                    <a:pt x="1191183" y="1145234"/>
                  </a:lnTo>
                  <a:lnTo>
                    <a:pt x="731686" y="1145234"/>
                  </a:lnTo>
                  <a:lnTo>
                    <a:pt x="731686" y="896339"/>
                  </a:lnTo>
                  <a:lnTo>
                    <a:pt x="563203" y="896339"/>
                  </a:lnTo>
                  <a:lnTo>
                    <a:pt x="563203" y="1317545"/>
                  </a:lnTo>
                  <a:lnTo>
                    <a:pt x="501937" y="1317545"/>
                  </a:lnTo>
                  <a:lnTo>
                    <a:pt x="501937" y="1160550"/>
                  </a:lnTo>
                  <a:lnTo>
                    <a:pt x="367917" y="1160550"/>
                  </a:lnTo>
                  <a:lnTo>
                    <a:pt x="367917" y="1317545"/>
                  </a:lnTo>
                  <a:lnTo>
                    <a:pt x="253043" y="1317545"/>
                  </a:lnTo>
                  <a:lnTo>
                    <a:pt x="253043" y="1474540"/>
                  </a:lnTo>
                  <a:cubicBezTo>
                    <a:pt x="241555" y="1470711"/>
                    <a:pt x="230068" y="1466882"/>
                    <a:pt x="218580" y="1466882"/>
                  </a:cubicBezTo>
                  <a:cubicBezTo>
                    <a:pt x="161143" y="1466882"/>
                    <a:pt x="115193" y="1512832"/>
                    <a:pt x="115193" y="1570269"/>
                  </a:cubicBezTo>
                  <a:cubicBezTo>
                    <a:pt x="115193" y="1627706"/>
                    <a:pt x="161143" y="1673656"/>
                    <a:pt x="218580" y="1673656"/>
                  </a:cubicBezTo>
                  <a:lnTo>
                    <a:pt x="635957" y="1673656"/>
                  </a:lnTo>
                  <a:cubicBezTo>
                    <a:pt x="678078" y="1673656"/>
                    <a:pt x="712540" y="1639193"/>
                    <a:pt x="712540" y="1597073"/>
                  </a:cubicBezTo>
                  <a:cubicBezTo>
                    <a:pt x="712540" y="1566440"/>
                    <a:pt x="693394" y="1535806"/>
                    <a:pt x="662761" y="1524319"/>
                  </a:cubicBezTo>
                  <a:lnTo>
                    <a:pt x="754661" y="1524319"/>
                  </a:lnTo>
                  <a:lnTo>
                    <a:pt x="1570268" y="1524319"/>
                  </a:lnTo>
                  <a:cubicBezTo>
                    <a:pt x="1566439" y="1539636"/>
                    <a:pt x="1562610" y="1558781"/>
                    <a:pt x="1562610" y="1574098"/>
                  </a:cubicBezTo>
                  <a:cubicBezTo>
                    <a:pt x="1562610" y="1665997"/>
                    <a:pt x="1635364" y="1738751"/>
                    <a:pt x="1727263" y="1738751"/>
                  </a:cubicBezTo>
                  <a:lnTo>
                    <a:pt x="2167615" y="1738751"/>
                  </a:lnTo>
                  <a:lnTo>
                    <a:pt x="2646258" y="1738751"/>
                  </a:lnTo>
                  <a:lnTo>
                    <a:pt x="2925786" y="1738751"/>
                  </a:lnTo>
                  <a:cubicBezTo>
                    <a:pt x="2987052" y="1738751"/>
                    <a:pt x="3036831" y="1688972"/>
                    <a:pt x="3036831" y="1627706"/>
                  </a:cubicBezTo>
                  <a:cubicBezTo>
                    <a:pt x="3033002" y="1570269"/>
                    <a:pt x="2983223" y="1520490"/>
                    <a:pt x="2921956" y="1520490"/>
                  </a:cubicBezTo>
                  <a:moveTo>
                    <a:pt x="605324" y="1528148"/>
                  </a:moveTo>
                  <a:cubicBezTo>
                    <a:pt x="605324" y="1528148"/>
                    <a:pt x="605324" y="1528148"/>
                    <a:pt x="605324" y="1528148"/>
                  </a:cubicBezTo>
                  <a:lnTo>
                    <a:pt x="609153" y="1524319"/>
                  </a:lnTo>
                  <a:cubicBezTo>
                    <a:pt x="609153" y="1528148"/>
                    <a:pt x="605324" y="1528148"/>
                    <a:pt x="605324" y="1528148"/>
                  </a:cubicBezTo>
                </a:path>
              </a:pathLst>
            </a:custGeom>
            <a:solidFill>
              <a:srgbClr val="00BCF2"/>
            </a:solidFill>
            <a:ln w="38206" cap="flat">
              <a:noFill/>
              <a:prstDash val="solid"/>
              <a:miter/>
            </a:ln>
          </p:spPr>
          <p:txBody>
            <a:bodyPr rtlCol="0" anchor="ctr"/>
            <a:lstStyle/>
            <a:p>
              <a:endParaRPr lang="en-US" sz="1800"/>
            </a:p>
          </p:txBody>
        </p:sp>
        <p:sp>
          <p:nvSpPr>
            <p:cNvPr id="281" name="Freeform: Shape 280">
              <a:extLst>
                <a:ext uri="{FF2B5EF4-FFF2-40B4-BE49-F238E27FC236}">
                  <a16:creationId xmlns:a16="http://schemas.microsoft.com/office/drawing/2014/main" id="{488ACE7A-4434-41FE-B815-B010E5DAF9F9}"/>
                </a:ext>
              </a:extLst>
            </p:cNvPr>
            <p:cNvSpPr/>
            <p:nvPr/>
          </p:nvSpPr>
          <p:spPr>
            <a:xfrm>
              <a:off x="8423037" y="1466539"/>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00"/>
            </a:p>
          </p:txBody>
        </p:sp>
        <p:sp>
          <p:nvSpPr>
            <p:cNvPr id="282" name="Freeform: Shape 281">
              <a:extLst>
                <a:ext uri="{FF2B5EF4-FFF2-40B4-BE49-F238E27FC236}">
                  <a16:creationId xmlns:a16="http://schemas.microsoft.com/office/drawing/2014/main" id="{411C7405-1453-48C2-AE04-CED590AF7D70}"/>
                </a:ext>
              </a:extLst>
            </p:cNvPr>
            <p:cNvSpPr/>
            <p:nvPr/>
          </p:nvSpPr>
          <p:spPr>
            <a:xfrm>
              <a:off x="8985921" y="1466539"/>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3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3" y="1286912"/>
                  </a:lnTo>
                  <a:close/>
                </a:path>
              </a:pathLst>
            </a:custGeom>
            <a:solidFill>
              <a:srgbClr val="1070C4"/>
            </a:solidFill>
            <a:ln w="38206" cap="flat">
              <a:noFill/>
              <a:prstDash val="solid"/>
              <a:miter/>
            </a:ln>
          </p:spPr>
          <p:txBody>
            <a:bodyPr rtlCol="0" anchor="ctr"/>
            <a:lstStyle/>
            <a:p>
              <a:endParaRPr lang="en-US" sz="1800"/>
            </a:p>
          </p:txBody>
        </p:sp>
        <p:sp>
          <p:nvSpPr>
            <p:cNvPr id="283" name="Freeform: Shape 282">
              <a:extLst>
                <a:ext uri="{FF2B5EF4-FFF2-40B4-BE49-F238E27FC236}">
                  <a16:creationId xmlns:a16="http://schemas.microsoft.com/office/drawing/2014/main" id="{9E5A9075-F4B9-4DDD-8DAD-A5F4AEDD8323}"/>
                </a:ext>
              </a:extLst>
            </p:cNvPr>
            <p:cNvSpPr/>
            <p:nvPr/>
          </p:nvSpPr>
          <p:spPr>
            <a:xfrm>
              <a:off x="8480474" y="152780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84" name="Freeform: Shape 283">
              <a:extLst>
                <a:ext uri="{FF2B5EF4-FFF2-40B4-BE49-F238E27FC236}">
                  <a16:creationId xmlns:a16="http://schemas.microsoft.com/office/drawing/2014/main" id="{66EB0EC2-A765-4550-9C66-7E7667400089}"/>
                </a:ext>
              </a:extLst>
            </p:cNvPr>
            <p:cNvSpPr/>
            <p:nvPr/>
          </p:nvSpPr>
          <p:spPr>
            <a:xfrm>
              <a:off x="8499620"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5" name="Freeform: Shape 284">
              <a:extLst>
                <a:ext uri="{FF2B5EF4-FFF2-40B4-BE49-F238E27FC236}">
                  <a16:creationId xmlns:a16="http://schemas.microsoft.com/office/drawing/2014/main" id="{6E53EE14-43E7-4D63-BEFB-98F3BC038CAF}"/>
                </a:ext>
              </a:extLst>
            </p:cNvPr>
            <p:cNvSpPr/>
            <p:nvPr/>
          </p:nvSpPr>
          <p:spPr>
            <a:xfrm>
              <a:off x="8534082"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6" name="Freeform: Shape 285">
              <a:extLst>
                <a:ext uri="{FF2B5EF4-FFF2-40B4-BE49-F238E27FC236}">
                  <a16:creationId xmlns:a16="http://schemas.microsoft.com/office/drawing/2014/main" id="{4DD058B5-9D7D-41E4-9BC1-BC924CF24F1A}"/>
                </a:ext>
              </a:extLst>
            </p:cNvPr>
            <p:cNvSpPr/>
            <p:nvPr/>
          </p:nvSpPr>
          <p:spPr>
            <a:xfrm>
              <a:off x="8568544"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7" name="Freeform: Shape 286">
              <a:extLst>
                <a:ext uri="{FF2B5EF4-FFF2-40B4-BE49-F238E27FC236}">
                  <a16:creationId xmlns:a16="http://schemas.microsoft.com/office/drawing/2014/main" id="{6A915E54-ADED-4F4B-9CCD-9554EA6339A1}"/>
                </a:ext>
              </a:extLst>
            </p:cNvPr>
            <p:cNvSpPr/>
            <p:nvPr/>
          </p:nvSpPr>
          <p:spPr>
            <a:xfrm>
              <a:off x="8603007"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8" name="Freeform: Shape 287">
              <a:extLst>
                <a:ext uri="{FF2B5EF4-FFF2-40B4-BE49-F238E27FC236}">
                  <a16:creationId xmlns:a16="http://schemas.microsoft.com/office/drawing/2014/main" id="{DD198495-BB7E-4E8B-AD89-F42C523807C8}"/>
                </a:ext>
              </a:extLst>
            </p:cNvPr>
            <p:cNvSpPr/>
            <p:nvPr/>
          </p:nvSpPr>
          <p:spPr>
            <a:xfrm>
              <a:off x="883275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289" name="Freeform: Shape 288">
              <a:extLst>
                <a:ext uri="{FF2B5EF4-FFF2-40B4-BE49-F238E27FC236}">
                  <a16:creationId xmlns:a16="http://schemas.microsoft.com/office/drawing/2014/main" id="{FEB2D473-06C1-496D-A3C6-2C94C71915E6}"/>
                </a:ext>
              </a:extLst>
            </p:cNvPr>
            <p:cNvSpPr/>
            <p:nvPr/>
          </p:nvSpPr>
          <p:spPr>
            <a:xfrm>
              <a:off x="887870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290" name="Freeform: Shape 289">
              <a:extLst>
                <a:ext uri="{FF2B5EF4-FFF2-40B4-BE49-F238E27FC236}">
                  <a16:creationId xmlns:a16="http://schemas.microsoft.com/office/drawing/2014/main" id="{009F8A0D-9A11-4C6D-9236-BC08B45F709F}"/>
                </a:ext>
              </a:extLst>
            </p:cNvPr>
            <p:cNvSpPr/>
            <p:nvPr/>
          </p:nvSpPr>
          <p:spPr>
            <a:xfrm>
              <a:off x="8480474" y="167714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91" name="Freeform: Shape 290">
              <a:extLst>
                <a:ext uri="{FF2B5EF4-FFF2-40B4-BE49-F238E27FC236}">
                  <a16:creationId xmlns:a16="http://schemas.microsoft.com/office/drawing/2014/main" id="{75CFED85-379B-4F41-B58B-39CD0C481F0B}"/>
                </a:ext>
              </a:extLst>
            </p:cNvPr>
            <p:cNvSpPr/>
            <p:nvPr/>
          </p:nvSpPr>
          <p:spPr>
            <a:xfrm>
              <a:off x="8499620"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2" name="Freeform: Shape 291">
              <a:extLst>
                <a:ext uri="{FF2B5EF4-FFF2-40B4-BE49-F238E27FC236}">
                  <a16:creationId xmlns:a16="http://schemas.microsoft.com/office/drawing/2014/main" id="{E7634456-B41A-49D0-817A-0A22275BF5AD}"/>
                </a:ext>
              </a:extLst>
            </p:cNvPr>
            <p:cNvSpPr/>
            <p:nvPr/>
          </p:nvSpPr>
          <p:spPr>
            <a:xfrm>
              <a:off x="8534082"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3" name="Freeform: Shape 292">
              <a:extLst>
                <a:ext uri="{FF2B5EF4-FFF2-40B4-BE49-F238E27FC236}">
                  <a16:creationId xmlns:a16="http://schemas.microsoft.com/office/drawing/2014/main" id="{42E09E20-E99C-4A92-A1BC-687A9A1FE976}"/>
                </a:ext>
              </a:extLst>
            </p:cNvPr>
            <p:cNvSpPr/>
            <p:nvPr/>
          </p:nvSpPr>
          <p:spPr>
            <a:xfrm>
              <a:off x="8568544"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4" name="Freeform: Shape 293">
              <a:extLst>
                <a:ext uri="{FF2B5EF4-FFF2-40B4-BE49-F238E27FC236}">
                  <a16:creationId xmlns:a16="http://schemas.microsoft.com/office/drawing/2014/main" id="{6E6447D0-546F-49D3-ABE5-0B788A68B119}"/>
                </a:ext>
              </a:extLst>
            </p:cNvPr>
            <p:cNvSpPr/>
            <p:nvPr/>
          </p:nvSpPr>
          <p:spPr>
            <a:xfrm>
              <a:off x="8603007"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5" name="Freeform: Shape 294">
              <a:extLst>
                <a:ext uri="{FF2B5EF4-FFF2-40B4-BE49-F238E27FC236}">
                  <a16:creationId xmlns:a16="http://schemas.microsoft.com/office/drawing/2014/main" id="{22950645-56D1-4F72-8C1C-EFCD5ED4A90D}"/>
                </a:ext>
              </a:extLst>
            </p:cNvPr>
            <p:cNvSpPr/>
            <p:nvPr/>
          </p:nvSpPr>
          <p:spPr>
            <a:xfrm>
              <a:off x="883275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296" name="Freeform: Shape 295">
              <a:extLst>
                <a:ext uri="{FF2B5EF4-FFF2-40B4-BE49-F238E27FC236}">
                  <a16:creationId xmlns:a16="http://schemas.microsoft.com/office/drawing/2014/main" id="{8DD48E9E-F4BE-495C-9B60-29AAE0F39522}"/>
                </a:ext>
              </a:extLst>
            </p:cNvPr>
            <p:cNvSpPr/>
            <p:nvPr/>
          </p:nvSpPr>
          <p:spPr>
            <a:xfrm>
              <a:off x="887870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297" name="Freeform: Shape 296">
              <a:extLst>
                <a:ext uri="{FF2B5EF4-FFF2-40B4-BE49-F238E27FC236}">
                  <a16:creationId xmlns:a16="http://schemas.microsoft.com/office/drawing/2014/main" id="{21E020CE-D7D8-401C-BFC0-FA416693D055}"/>
                </a:ext>
              </a:extLst>
            </p:cNvPr>
            <p:cNvSpPr/>
            <p:nvPr/>
          </p:nvSpPr>
          <p:spPr>
            <a:xfrm>
              <a:off x="8480474" y="182647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98" name="Freeform: Shape 297">
              <a:extLst>
                <a:ext uri="{FF2B5EF4-FFF2-40B4-BE49-F238E27FC236}">
                  <a16:creationId xmlns:a16="http://schemas.microsoft.com/office/drawing/2014/main" id="{C80C39EC-16C3-47F6-8B9F-F074404D6586}"/>
                </a:ext>
              </a:extLst>
            </p:cNvPr>
            <p:cNvSpPr/>
            <p:nvPr/>
          </p:nvSpPr>
          <p:spPr>
            <a:xfrm>
              <a:off x="8499620"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9" name="Freeform: Shape 298">
              <a:extLst>
                <a:ext uri="{FF2B5EF4-FFF2-40B4-BE49-F238E27FC236}">
                  <a16:creationId xmlns:a16="http://schemas.microsoft.com/office/drawing/2014/main" id="{170C84FD-7413-4868-8A1B-4E7FD060B7CC}"/>
                </a:ext>
              </a:extLst>
            </p:cNvPr>
            <p:cNvSpPr/>
            <p:nvPr/>
          </p:nvSpPr>
          <p:spPr>
            <a:xfrm>
              <a:off x="8534082"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0" name="Freeform: Shape 299">
              <a:extLst>
                <a:ext uri="{FF2B5EF4-FFF2-40B4-BE49-F238E27FC236}">
                  <a16:creationId xmlns:a16="http://schemas.microsoft.com/office/drawing/2014/main" id="{E50C041B-B8F8-4C30-AE1C-4E2F7D218725}"/>
                </a:ext>
              </a:extLst>
            </p:cNvPr>
            <p:cNvSpPr/>
            <p:nvPr/>
          </p:nvSpPr>
          <p:spPr>
            <a:xfrm>
              <a:off x="8568544"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1" name="Freeform: Shape 300">
              <a:extLst>
                <a:ext uri="{FF2B5EF4-FFF2-40B4-BE49-F238E27FC236}">
                  <a16:creationId xmlns:a16="http://schemas.microsoft.com/office/drawing/2014/main" id="{F75BDE90-FBF1-4175-82AD-780A10C3EF14}"/>
                </a:ext>
              </a:extLst>
            </p:cNvPr>
            <p:cNvSpPr/>
            <p:nvPr/>
          </p:nvSpPr>
          <p:spPr>
            <a:xfrm>
              <a:off x="8603007"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2" name="Freeform: Shape 301">
              <a:extLst>
                <a:ext uri="{FF2B5EF4-FFF2-40B4-BE49-F238E27FC236}">
                  <a16:creationId xmlns:a16="http://schemas.microsoft.com/office/drawing/2014/main" id="{1E07C0C7-FA68-4752-BC0B-68D70481BF63}"/>
                </a:ext>
              </a:extLst>
            </p:cNvPr>
            <p:cNvSpPr/>
            <p:nvPr/>
          </p:nvSpPr>
          <p:spPr>
            <a:xfrm>
              <a:off x="883275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03" name="Freeform: Shape 302">
              <a:extLst>
                <a:ext uri="{FF2B5EF4-FFF2-40B4-BE49-F238E27FC236}">
                  <a16:creationId xmlns:a16="http://schemas.microsoft.com/office/drawing/2014/main" id="{D90C0FF1-7C53-490B-A848-24D72DB77FA4}"/>
                </a:ext>
              </a:extLst>
            </p:cNvPr>
            <p:cNvSpPr/>
            <p:nvPr/>
          </p:nvSpPr>
          <p:spPr>
            <a:xfrm>
              <a:off x="887870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04" name="Freeform: Shape 303">
              <a:extLst>
                <a:ext uri="{FF2B5EF4-FFF2-40B4-BE49-F238E27FC236}">
                  <a16:creationId xmlns:a16="http://schemas.microsoft.com/office/drawing/2014/main" id="{63A1D85C-F3F5-4925-9FA3-A902938EAF0C}"/>
                </a:ext>
              </a:extLst>
            </p:cNvPr>
            <p:cNvSpPr/>
            <p:nvPr/>
          </p:nvSpPr>
          <p:spPr>
            <a:xfrm>
              <a:off x="8480474" y="197581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05" name="Freeform: Shape 304">
              <a:extLst>
                <a:ext uri="{FF2B5EF4-FFF2-40B4-BE49-F238E27FC236}">
                  <a16:creationId xmlns:a16="http://schemas.microsoft.com/office/drawing/2014/main" id="{44B769A6-8A2D-460E-9B96-85CF6229920D}"/>
                </a:ext>
              </a:extLst>
            </p:cNvPr>
            <p:cNvSpPr/>
            <p:nvPr/>
          </p:nvSpPr>
          <p:spPr>
            <a:xfrm>
              <a:off x="8499620"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6" name="Freeform: Shape 305">
              <a:extLst>
                <a:ext uri="{FF2B5EF4-FFF2-40B4-BE49-F238E27FC236}">
                  <a16:creationId xmlns:a16="http://schemas.microsoft.com/office/drawing/2014/main" id="{997DF74E-C993-4CB9-A69A-C6CC32EDEB69}"/>
                </a:ext>
              </a:extLst>
            </p:cNvPr>
            <p:cNvSpPr/>
            <p:nvPr/>
          </p:nvSpPr>
          <p:spPr>
            <a:xfrm>
              <a:off x="8534082"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7" name="Freeform: Shape 306">
              <a:extLst>
                <a:ext uri="{FF2B5EF4-FFF2-40B4-BE49-F238E27FC236}">
                  <a16:creationId xmlns:a16="http://schemas.microsoft.com/office/drawing/2014/main" id="{3D5F413D-0608-436B-A1E1-37467A8E981D}"/>
                </a:ext>
              </a:extLst>
            </p:cNvPr>
            <p:cNvSpPr/>
            <p:nvPr/>
          </p:nvSpPr>
          <p:spPr>
            <a:xfrm>
              <a:off x="8568544"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8" name="Freeform: Shape 307">
              <a:extLst>
                <a:ext uri="{FF2B5EF4-FFF2-40B4-BE49-F238E27FC236}">
                  <a16:creationId xmlns:a16="http://schemas.microsoft.com/office/drawing/2014/main" id="{01ABD533-CB74-4493-9A34-9E1180A16C01}"/>
                </a:ext>
              </a:extLst>
            </p:cNvPr>
            <p:cNvSpPr/>
            <p:nvPr/>
          </p:nvSpPr>
          <p:spPr>
            <a:xfrm>
              <a:off x="8603007"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9" name="Freeform: Shape 308">
              <a:extLst>
                <a:ext uri="{FF2B5EF4-FFF2-40B4-BE49-F238E27FC236}">
                  <a16:creationId xmlns:a16="http://schemas.microsoft.com/office/drawing/2014/main" id="{5C26E1AC-EDF3-46BD-8384-D2D69725404C}"/>
                </a:ext>
              </a:extLst>
            </p:cNvPr>
            <p:cNvSpPr/>
            <p:nvPr/>
          </p:nvSpPr>
          <p:spPr>
            <a:xfrm>
              <a:off x="8480474" y="212515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10" name="Freeform: Shape 309">
              <a:extLst>
                <a:ext uri="{FF2B5EF4-FFF2-40B4-BE49-F238E27FC236}">
                  <a16:creationId xmlns:a16="http://schemas.microsoft.com/office/drawing/2014/main" id="{A1D03A0E-ED26-4F56-90FA-AD6EC0B9E0A7}"/>
                </a:ext>
              </a:extLst>
            </p:cNvPr>
            <p:cNvSpPr/>
            <p:nvPr/>
          </p:nvSpPr>
          <p:spPr>
            <a:xfrm>
              <a:off x="8499620"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1" name="Freeform: Shape 310">
              <a:extLst>
                <a:ext uri="{FF2B5EF4-FFF2-40B4-BE49-F238E27FC236}">
                  <a16:creationId xmlns:a16="http://schemas.microsoft.com/office/drawing/2014/main" id="{9477E232-E3D9-4642-8F72-ACE1BFD1247A}"/>
                </a:ext>
              </a:extLst>
            </p:cNvPr>
            <p:cNvSpPr/>
            <p:nvPr/>
          </p:nvSpPr>
          <p:spPr>
            <a:xfrm>
              <a:off x="8534082"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2" name="Freeform: Shape 311">
              <a:extLst>
                <a:ext uri="{FF2B5EF4-FFF2-40B4-BE49-F238E27FC236}">
                  <a16:creationId xmlns:a16="http://schemas.microsoft.com/office/drawing/2014/main" id="{61B5A62F-4992-418A-90B9-B2E299F194CD}"/>
                </a:ext>
              </a:extLst>
            </p:cNvPr>
            <p:cNvSpPr/>
            <p:nvPr/>
          </p:nvSpPr>
          <p:spPr>
            <a:xfrm>
              <a:off x="8568544"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3" name="Freeform: Shape 312">
              <a:extLst>
                <a:ext uri="{FF2B5EF4-FFF2-40B4-BE49-F238E27FC236}">
                  <a16:creationId xmlns:a16="http://schemas.microsoft.com/office/drawing/2014/main" id="{4D663CB3-BDF8-4E18-8EA8-2FA53307D617}"/>
                </a:ext>
              </a:extLst>
            </p:cNvPr>
            <p:cNvSpPr/>
            <p:nvPr/>
          </p:nvSpPr>
          <p:spPr>
            <a:xfrm>
              <a:off x="8603007"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4" name="Freeform: Shape 313">
              <a:extLst>
                <a:ext uri="{FF2B5EF4-FFF2-40B4-BE49-F238E27FC236}">
                  <a16:creationId xmlns:a16="http://schemas.microsoft.com/office/drawing/2014/main" id="{57A42CFB-285C-44AE-9808-687D58A40931}"/>
                </a:ext>
              </a:extLst>
            </p:cNvPr>
            <p:cNvSpPr/>
            <p:nvPr/>
          </p:nvSpPr>
          <p:spPr>
            <a:xfrm>
              <a:off x="883275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15" name="Freeform: Shape 314">
              <a:extLst>
                <a:ext uri="{FF2B5EF4-FFF2-40B4-BE49-F238E27FC236}">
                  <a16:creationId xmlns:a16="http://schemas.microsoft.com/office/drawing/2014/main" id="{B1B2A8F5-0C41-41CB-B580-EDC6610CBD7B}"/>
                </a:ext>
              </a:extLst>
            </p:cNvPr>
            <p:cNvSpPr/>
            <p:nvPr/>
          </p:nvSpPr>
          <p:spPr>
            <a:xfrm>
              <a:off x="887870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16" name="Freeform: Shape 315">
              <a:extLst>
                <a:ext uri="{FF2B5EF4-FFF2-40B4-BE49-F238E27FC236}">
                  <a16:creationId xmlns:a16="http://schemas.microsoft.com/office/drawing/2014/main" id="{F213E0D2-F4A1-47C9-97C1-4DC88B08277D}"/>
                </a:ext>
              </a:extLst>
            </p:cNvPr>
            <p:cNvSpPr/>
            <p:nvPr/>
          </p:nvSpPr>
          <p:spPr>
            <a:xfrm>
              <a:off x="8480474" y="227448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17" name="Freeform: Shape 316">
              <a:extLst>
                <a:ext uri="{FF2B5EF4-FFF2-40B4-BE49-F238E27FC236}">
                  <a16:creationId xmlns:a16="http://schemas.microsoft.com/office/drawing/2014/main" id="{A058ADDF-28D1-4F0C-8ACF-CA33D0BF1B4C}"/>
                </a:ext>
              </a:extLst>
            </p:cNvPr>
            <p:cNvSpPr/>
            <p:nvPr/>
          </p:nvSpPr>
          <p:spPr>
            <a:xfrm>
              <a:off x="8499620"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8" name="Freeform: Shape 317">
              <a:extLst>
                <a:ext uri="{FF2B5EF4-FFF2-40B4-BE49-F238E27FC236}">
                  <a16:creationId xmlns:a16="http://schemas.microsoft.com/office/drawing/2014/main" id="{B035BE87-F7CD-417E-97E1-DFBD8EE54203}"/>
                </a:ext>
              </a:extLst>
            </p:cNvPr>
            <p:cNvSpPr/>
            <p:nvPr/>
          </p:nvSpPr>
          <p:spPr>
            <a:xfrm>
              <a:off x="8534082"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9" name="Freeform: Shape 318">
              <a:extLst>
                <a:ext uri="{FF2B5EF4-FFF2-40B4-BE49-F238E27FC236}">
                  <a16:creationId xmlns:a16="http://schemas.microsoft.com/office/drawing/2014/main" id="{F4257370-01A0-444E-B9CC-3C0B40456F88}"/>
                </a:ext>
              </a:extLst>
            </p:cNvPr>
            <p:cNvSpPr/>
            <p:nvPr/>
          </p:nvSpPr>
          <p:spPr>
            <a:xfrm>
              <a:off x="8568544"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0" name="Freeform: Shape 319">
              <a:extLst>
                <a:ext uri="{FF2B5EF4-FFF2-40B4-BE49-F238E27FC236}">
                  <a16:creationId xmlns:a16="http://schemas.microsoft.com/office/drawing/2014/main" id="{3F6B8C67-8EB8-4B5C-B2AB-2391F41F3C00}"/>
                </a:ext>
              </a:extLst>
            </p:cNvPr>
            <p:cNvSpPr/>
            <p:nvPr/>
          </p:nvSpPr>
          <p:spPr>
            <a:xfrm>
              <a:off x="8603007"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1" name="Freeform: Shape 320">
              <a:extLst>
                <a:ext uri="{FF2B5EF4-FFF2-40B4-BE49-F238E27FC236}">
                  <a16:creationId xmlns:a16="http://schemas.microsoft.com/office/drawing/2014/main" id="{215FF697-D9BD-4BBA-8E64-E1CC784AB553}"/>
                </a:ext>
              </a:extLst>
            </p:cNvPr>
            <p:cNvSpPr/>
            <p:nvPr/>
          </p:nvSpPr>
          <p:spPr>
            <a:xfrm>
              <a:off x="883275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22" name="Freeform: Shape 321">
              <a:extLst>
                <a:ext uri="{FF2B5EF4-FFF2-40B4-BE49-F238E27FC236}">
                  <a16:creationId xmlns:a16="http://schemas.microsoft.com/office/drawing/2014/main" id="{4F5B75D1-CE89-4946-AFAF-963C30754BEA}"/>
                </a:ext>
              </a:extLst>
            </p:cNvPr>
            <p:cNvSpPr/>
            <p:nvPr/>
          </p:nvSpPr>
          <p:spPr>
            <a:xfrm>
              <a:off x="887870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23" name="Freeform: Shape 322">
              <a:extLst>
                <a:ext uri="{FF2B5EF4-FFF2-40B4-BE49-F238E27FC236}">
                  <a16:creationId xmlns:a16="http://schemas.microsoft.com/office/drawing/2014/main" id="{D44F198B-8A4D-45A3-81B0-2A8626BF90D3}"/>
                </a:ext>
              </a:extLst>
            </p:cNvPr>
            <p:cNvSpPr/>
            <p:nvPr/>
          </p:nvSpPr>
          <p:spPr>
            <a:xfrm>
              <a:off x="8480474" y="2423826"/>
              <a:ext cx="650955" cy="344623"/>
            </a:xfrm>
            <a:custGeom>
              <a:avLst/>
              <a:gdLst>
                <a:gd name="connsiteX0" fmla="*/ 115193 w 650954"/>
                <a:gd name="connsiteY0" fmla="*/ 115194 h 344623"/>
                <a:gd name="connsiteX1" fmla="*/ 570862 w 650954"/>
                <a:gd name="connsiteY1" fmla="*/ 115194 h 344623"/>
                <a:gd name="connsiteX2" fmla="*/ 570862 w 650954"/>
                <a:gd name="connsiteY2" fmla="*/ 245385 h 344623"/>
                <a:gd name="connsiteX3" fmla="*/ 115193 w 650954"/>
                <a:gd name="connsiteY3" fmla="*/ 245385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4"/>
                  </a:moveTo>
                  <a:lnTo>
                    <a:pt x="570862" y="115194"/>
                  </a:lnTo>
                  <a:lnTo>
                    <a:pt x="570862" y="245385"/>
                  </a:lnTo>
                  <a:lnTo>
                    <a:pt x="115193" y="245385"/>
                  </a:lnTo>
                  <a:close/>
                </a:path>
              </a:pathLst>
            </a:custGeom>
            <a:solidFill>
              <a:srgbClr val="1070C4"/>
            </a:solidFill>
            <a:ln w="38206" cap="flat">
              <a:noFill/>
              <a:prstDash val="solid"/>
              <a:miter/>
            </a:ln>
          </p:spPr>
          <p:txBody>
            <a:bodyPr rtlCol="0" anchor="ctr"/>
            <a:lstStyle/>
            <a:p>
              <a:endParaRPr lang="en-US" sz="1800"/>
            </a:p>
          </p:txBody>
        </p:sp>
        <p:sp>
          <p:nvSpPr>
            <p:cNvPr id="324" name="Freeform: Shape 323">
              <a:extLst>
                <a:ext uri="{FF2B5EF4-FFF2-40B4-BE49-F238E27FC236}">
                  <a16:creationId xmlns:a16="http://schemas.microsoft.com/office/drawing/2014/main" id="{411E5A1C-97DB-472C-B5FF-C9654C95C8AB}"/>
                </a:ext>
              </a:extLst>
            </p:cNvPr>
            <p:cNvSpPr/>
            <p:nvPr/>
          </p:nvSpPr>
          <p:spPr>
            <a:xfrm>
              <a:off x="8499620"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5" name="Freeform: Shape 324">
              <a:extLst>
                <a:ext uri="{FF2B5EF4-FFF2-40B4-BE49-F238E27FC236}">
                  <a16:creationId xmlns:a16="http://schemas.microsoft.com/office/drawing/2014/main" id="{13AA027E-6D4E-4D29-9DE3-DCB30D2ECE67}"/>
                </a:ext>
              </a:extLst>
            </p:cNvPr>
            <p:cNvSpPr/>
            <p:nvPr/>
          </p:nvSpPr>
          <p:spPr>
            <a:xfrm>
              <a:off x="8534082"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6" name="Freeform: Shape 325">
              <a:extLst>
                <a:ext uri="{FF2B5EF4-FFF2-40B4-BE49-F238E27FC236}">
                  <a16:creationId xmlns:a16="http://schemas.microsoft.com/office/drawing/2014/main" id="{2915D979-4B59-4196-9BB8-74014D3EFF4F}"/>
                </a:ext>
              </a:extLst>
            </p:cNvPr>
            <p:cNvSpPr/>
            <p:nvPr/>
          </p:nvSpPr>
          <p:spPr>
            <a:xfrm>
              <a:off x="8568544"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7" name="Freeform: Shape 326">
              <a:extLst>
                <a:ext uri="{FF2B5EF4-FFF2-40B4-BE49-F238E27FC236}">
                  <a16:creationId xmlns:a16="http://schemas.microsoft.com/office/drawing/2014/main" id="{0C9C03F8-910D-4A5E-A98A-57EB9C160734}"/>
                </a:ext>
              </a:extLst>
            </p:cNvPr>
            <p:cNvSpPr/>
            <p:nvPr/>
          </p:nvSpPr>
          <p:spPr>
            <a:xfrm>
              <a:off x="8603007"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8" name="Freeform: Shape 327">
              <a:extLst>
                <a:ext uri="{FF2B5EF4-FFF2-40B4-BE49-F238E27FC236}">
                  <a16:creationId xmlns:a16="http://schemas.microsoft.com/office/drawing/2014/main" id="{76B4D598-1F2B-4889-8A6A-98E2C8F3D488}"/>
                </a:ext>
              </a:extLst>
            </p:cNvPr>
            <p:cNvSpPr/>
            <p:nvPr/>
          </p:nvSpPr>
          <p:spPr>
            <a:xfrm>
              <a:off x="883275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29" name="Freeform: Shape 328">
              <a:extLst>
                <a:ext uri="{FF2B5EF4-FFF2-40B4-BE49-F238E27FC236}">
                  <a16:creationId xmlns:a16="http://schemas.microsoft.com/office/drawing/2014/main" id="{4B46B271-D97A-4EE4-AABB-CDDBA30521DD}"/>
                </a:ext>
              </a:extLst>
            </p:cNvPr>
            <p:cNvSpPr/>
            <p:nvPr/>
          </p:nvSpPr>
          <p:spPr>
            <a:xfrm>
              <a:off x="887870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30" name="Freeform: Shape 329">
              <a:extLst>
                <a:ext uri="{FF2B5EF4-FFF2-40B4-BE49-F238E27FC236}">
                  <a16:creationId xmlns:a16="http://schemas.microsoft.com/office/drawing/2014/main" id="{0154CB14-7E06-42A0-874D-20E3114EF113}"/>
                </a:ext>
              </a:extLst>
            </p:cNvPr>
            <p:cNvSpPr/>
            <p:nvPr/>
          </p:nvSpPr>
          <p:spPr>
            <a:xfrm>
              <a:off x="9054846" y="1684801"/>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00"/>
            </a:p>
          </p:txBody>
        </p:sp>
        <p:sp>
          <p:nvSpPr>
            <p:cNvPr id="331" name="Freeform: Shape 330">
              <a:extLst>
                <a:ext uri="{FF2B5EF4-FFF2-40B4-BE49-F238E27FC236}">
                  <a16:creationId xmlns:a16="http://schemas.microsoft.com/office/drawing/2014/main" id="{EBE01124-1B97-4080-AFDF-3C697FF0D8E8}"/>
                </a:ext>
              </a:extLst>
            </p:cNvPr>
            <p:cNvSpPr/>
            <p:nvPr/>
          </p:nvSpPr>
          <p:spPr>
            <a:xfrm>
              <a:off x="9617730" y="1684801"/>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4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4" y="1286912"/>
                  </a:lnTo>
                  <a:close/>
                </a:path>
              </a:pathLst>
            </a:custGeom>
            <a:solidFill>
              <a:srgbClr val="1070C4"/>
            </a:solidFill>
            <a:ln w="38206" cap="flat">
              <a:noFill/>
              <a:prstDash val="solid"/>
              <a:miter/>
            </a:ln>
          </p:spPr>
          <p:txBody>
            <a:bodyPr rtlCol="0" anchor="ctr"/>
            <a:lstStyle/>
            <a:p>
              <a:endParaRPr lang="en-US" sz="1800"/>
            </a:p>
          </p:txBody>
        </p:sp>
        <p:sp>
          <p:nvSpPr>
            <p:cNvPr id="332" name="Freeform: Shape 331">
              <a:extLst>
                <a:ext uri="{FF2B5EF4-FFF2-40B4-BE49-F238E27FC236}">
                  <a16:creationId xmlns:a16="http://schemas.microsoft.com/office/drawing/2014/main" id="{698AD89F-82E4-4450-853C-CC5D0CE0DEF9}"/>
                </a:ext>
              </a:extLst>
            </p:cNvPr>
            <p:cNvSpPr/>
            <p:nvPr/>
          </p:nvSpPr>
          <p:spPr>
            <a:xfrm>
              <a:off x="9108454" y="174223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33" name="Freeform: Shape 332">
              <a:extLst>
                <a:ext uri="{FF2B5EF4-FFF2-40B4-BE49-F238E27FC236}">
                  <a16:creationId xmlns:a16="http://schemas.microsoft.com/office/drawing/2014/main" id="{7F5D86CF-450C-4407-952A-B00805A73F91}"/>
                </a:ext>
              </a:extLst>
            </p:cNvPr>
            <p:cNvSpPr/>
            <p:nvPr/>
          </p:nvSpPr>
          <p:spPr>
            <a:xfrm>
              <a:off x="9131429"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4" name="Freeform: Shape 333">
              <a:extLst>
                <a:ext uri="{FF2B5EF4-FFF2-40B4-BE49-F238E27FC236}">
                  <a16:creationId xmlns:a16="http://schemas.microsoft.com/office/drawing/2014/main" id="{8759E3FE-7B35-4363-9789-CBAED8B93C03}"/>
                </a:ext>
              </a:extLst>
            </p:cNvPr>
            <p:cNvSpPr/>
            <p:nvPr/>
          </p:nvSpPr>
          <p:spPr>
            <a:xfrm>
              <a:off x="9165891"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5" name="Freeform: Shape 334">
              <a:extLst>
                <a:ext uri="{FF2B5EF4-FFF2-40B4-BE49-F238E27FC236}">
                  <a16:creationId xmlns:a16="http://schemas.microsoft.com/office/drawing/2014/main" id="{8F6D961D-CFEE-49F7-A932-E44A4FCBE619}"/>
                </a:ext>
              </a:extLst>
            </p:cNvPr>
            <p:cNvSpPr/>
            <p:nvPr/>
          </p:nvSpPr>
          <p:spPr>
            <a:xfrm>
              <a:off x="9196524"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6" name="Freeform: Shape 335">
              <a:extLst>
                <a:ext uri="{FF2B5EF4-FFF2-40B4-BE49-F238E27FC236}">
                  <a16:creationId xmlns:a16="http://schemas.microsoft.com/office/drawing/2014/main" id="{AE5ADAE0-FA15-4741-A61C-5ED27BA44442}"/>
                </a:ext>
              </a:extLst>
            </p:cNvPr>
            <p:cNvSpPr/>
            <p:nvPr/>
          </p:nvSpPr>
          <p:spPr>
            <a:xfrm>
              <a:off x="9230986"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7" name="Freeform: Shape 336">
              <a:extLst>
                <a:ext uri="{FF2B5EF4-FFF2-40B4-BE49-F238E27FC236}">
                  <a16:creationId xmlns:a16="http://schemas.microsoft.com/office/drawing/2014/main" id="{217FB293-16BF-47EF-8D7F-0865AD5B87A0}"/>
                </a:ext>
              </a:extLst>
            </p:cNvPr>
            <p:cNvSpPr/>
            <p:nvPr/>
          </p:nvSpPr>
          <p:spPr>
            <a:xfrm>
              <a:off x="946073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38" name="Freeform: Shape 337">
              <a:extLst>
                <a:ext uri="{FF2B5EF4-FFF2-40B4-BE49-F238E27FC236}">
                  <a16:creationId xmlns:a16="http://schemas.microsoft.com/office/drawing/2014/main" id="{6209BB97-1F60-4115-9D28-EBFC56AEDA95}"/>
                </a:ext>
              </a:extLst>
            </p:cNvPr>
            <p:cNvSpPr/>
            <p:nvPr/>
          </p:nvSpPr>
          <p:spPr>
            <a:xfrm>
              <a:off x="950668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39" name="Freeform: Shape 338">
              <a:extLst>
                <a:ext uri="{FF2B5EF4-FFF2-40B4-BE49-F238E27FC236}">
                  <a16:creationId xmlns:a16="http://schemas.microsoft.com/office/drawing/2014/main" id="{0B197319-3504-4579-B46F-267E7CF8E59D}"/>
                </a:ext>
              </a:extLst>
            </p:cNvPr>
            <p:cNvSpPr/>
            <p:nvPr/>
          </p:nvSpPr>
          <p:spPr>
            <a:xfrm>
              <a:off x="9108454" y="189157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40" name="Freeform: Shape 339">
              <a:extLst>
                <a:ext uri="{FF2B5EF4-FFF2-40B4-BE49-F238E27FC236}">
                  <a16:creationId xmlns:a16="http://schemas.microsoft.com/office/drawing/2014/main" id="{CC7B3123-D5F8-4F2D-847A-A73BA4D5A2C1}"/>
                </a:ext>
              </a:extLst>
            </p:cNvPr>
            <p:cNvSpPr/>
            <p:nvPr/>
          </p:nvSpPr>
          <p:spPr>
            <a:xfrm>
              <a:off x="9131429"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1" name="Freeform: Shape 340">
              <a:extLst>
                <a:ext uri="{FF2B5EF4-FFF2-40B4-BE49-F238E27FC236}">
                  <a16:creationId xmlns:a16="http://schemas.microsoft.com/office/drawing/2014/main" id="{9EB51B1B-C2D1-48F3-917E-43E8B106A636}"/>
                </a:ext>
              </a:extLst>
            </p:cNvPr>
            <p:cNvSpPr/>
            <p:nvPr/>
          </p:nvSpPr>
          <p:spPr>
            <a:xfrm>
              <a:off x="9165891"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2" name="Freeform: Shape 341">
              <a:extLst>
                <a:ext uri="{FF2B5EF4-FFF2-40B4-BE49-F238E27FC236}">
                  <a16:creationId xmlns:a16="http://schemas.microsoft.com/office/drawing/2014/main" id="{3E14D1D2-9B19-4980-9923-48187BD90DD0}"/>
                </a:ext>
              </a:extLst>
            </p:cNvPr>
            <p:cNvSpPr/>
            <p:nvPr/>
          </p:nvSpPr>
          <p:spPr>
            <a:xfrm>
              <a:off x="9196524"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3" name="Freeform: Shape 342">
              <a:extLst>
                <a:ext uri="{FF2B5EF4-FFF2-40B4-BE49-F238E27FC236}">
                  <a16:creationId xmlns:a16="http://schemas.microsoft.com/office/drawing/2014/main" id="{D03CA0F5-27D2-4FF4-A323-D6C3537A68D8}"/>
                </a:ext>
              </a:extLst>
            </p:cNvPr>
            <p:cNvSpPr/>
            <p:nvPr/>
          </p:nvSpPr>
          <p:spPr>
            <a:xfrm>
              <a:off x="9230986"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4" name="Freeform: Shape 343">
              <a:extLst>
                <a:ext uri="{FF2B5EF4-FFF2-40B4-BE49-F238E27FC236}">
                  <a16:creationId xmlns:a16="http://schemas.microsoft.com/office/drawing/2014/main" id="{E6800396-DC3A-435B-AD5A-F366930E1F03}"/>
                </a:ext>
              </a:extLst>
            </p:cNvPr>
            <p:cNvSpPr/>
            <p:nvPr/>
          </p:nvSpPr>
          <p:spPr>
            <a:xfrm>
              <a:off x="946073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45" name="Freeform: Shape 344">
              <a:extLst>
                <a:ext uri="{FF2B5EF4-FFF2-40B4-BE49-F238E27FC236}">
                  <a16:creationId xmlns:a16="http://schemas.microsoft.com/office/drawing/2014/main" id="{51A994B5-D42F-4990-A99B-DC6D7BF74DD4}"/>
                </a:ext>
              </a:extLst>
            </p:cNvPr>
            <p:cNvSpPr/>
            <p:nvPr/>
          </p:nvSpPr>
          <p:spPr>
            <a:xfrm>
              <a:off x="950668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46" name="Freeform: Shape 345">
              <a:extLst>
                <a:ext uri="{FF2B5EF4-FFF2-40B4-BE49-F238E27FC236}">
                  <a16:creationId xmlns:a16="http://schemas.microsoft.com/office/drawing/2014/main" id="{541DB8FD-AB94-4CCA-BA34-293DC997F847}"/>
                </a:ext>
              </a:extLst>
            </p:cNvPr>
            <p:cNvSpPr/>
            <p:nvPr/>
          </p:nvSpPr>
          <p:spPr>
            <a:xfrm>
              <a:off x="9108454" y="204091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47" name="Freeform: Shape 346">
              <a:extLst>
                <a:ext uri="{FF2B5EF4-FFF2-40B4-BE49-F238E27FC236}">
                  <a16:creationId xmlns:a16="http://schemas.microsoft.com/office/drawing/2014/main" id="{F672FAFA-001B-4D3B-ADBF-9158BCD3A8E9}"/>
                </a:ext>
              </a:extLst>
            </p:cNvPr>
            <p:cNvSpPr/>
            <p:nvPr/>
          </p:nvSpPr>
          <p:spPr>
            <a:xfrm>
              <a:off x="9131429"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8" name="Freeform: Shape 347">
              <a:extLst>
                <a:ext uri="{FF2B5EF4-FFF2-40B4-BE49-F238E27FC236}">
                  <a16:creationId xmlns:a16="http://schemas.microsoft.com/office/drawing/2014/main" id="{98A980B2-81E3-4902-8ED1-AD4860AA494E}"/>
                </a:ext>
              </a:extLst>
            </p:cNvPr>
            <p:cNvSpPr/>
            <p:nvPr/>
          </p:nvSpPr>
          <p:spPr>
            <a:xfrm>
              <a:off x="9165891"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9" name="Freeform: Shape 348">
              <a:extLst>
                <a:ext uri="{FF2B5EF4-FFF2-40B4-BE49-F238E27FC236}">
                  <a16:creationId xmlns:a16="http://schemas.microsoft.com/office/drawing/2014/main" id="{3D01BE67-835A-419F-B167-97B7448A0DF7}"/>
                </a:ext>
              </a:extLst>
            </p:cNvPr>
            <p:cNvSpPr/>
            <p:nvPr/>
          </p:nvSpPr>
          <p:spPr>
            <a:xfrm>
              <a:off x="9196524"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0" name="Freeform: Shape 349">
              <a:extLst>
                <a:ext uri="{FF2B5EF4-FFF2-40B4-BE49-F238E27FC236}">
                  <a16:creationId xmlns:a16="http://schemas.microsoft.com/office/drawing/2014/main" id="{F465D8D8-E717-4428-81DA-AA4209AE888F}"/>
                </a:ext>
              </a:extLst>
            </p:cNvPr>
            <p:cNvSpPr/>
            <p:nvPr/>
          </p:nvSpPr>
          <p:spPr>
            <a:xfrm>
              <a:off x="9230986"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1" name="Freeform: Shape 350">
              <a:extLst>
                <a:ext uri="{FF2B5EF4-FFF2-40B4-BE49-F238E27FC236}">
                  <a16:creationId xmlns:a16="http://schemas.microsoft.com/office/drawing/2014/main" id="{BA16B663-CF5D-4533-B737-C380002288DA}"/>
                </a:ext>
              </a:extLst>
            </p:cNvPr>
            <p:cNvSpPr/>
            <p:nvPr/>
          </p:nvSpPr>
          <p:spPr>
            <a:xfrm>
              <a:off x="946073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52" name="Freeform: Shape 351">
              <a:extLst>
                <a:ext uri="{FF2B5EF4-FFF2-40B4-BE49-F238E27FC236}">
                  <a16:creationId xmlns:a16="http://schemas.microsoft.com/office/drawing/2014/main" id="{7A9D1C2D-3A73-420B-A464-444E387BE8A0}"/>
                </a:ext>
              </a:extLst>
            </p:cNvPr>
            <p:cNvSpPr/>
            <p:nvPr/>
          </p:nvSpPr>
          <p:spPr>
            <a:xfrm>
              <a:off x="950668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53" name="Freeform: Shape 352">
              <a:extLst>
                <a:ext uri="{FF2B5EF4-FFF2-40B4-BE49-F238E27FC236}">
                  <a16:creationId xmlns:a16="http://schemas.microsoft.com/office/drawing/2014/main" id="{44B15478-3B42-49ED-B46E-287FE532B254}"/>
                </a:ext>
              </a:extLst>
            </p:cNvPr>
            <p:cNvSpPr/>
            <p:nvPr/>
          </p:nvSpPr>
          <p:spPr>
            <a:xfrm>
              <a:off x="9108454" y="219024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54" name="Freeform: Shape 353">
              <a:extLst>
                <a:ext uri="{FF2B5EF4-FFF2-40B4-BE49-F238E27FC236}">
                  <a16:creationId xmlns:a16="http://schemas.microsoft.com/office/drawing/2014/main" id="{1587AB18-8891-4D97-8AB2-5366AA83ED31}"/>
                </a:ext>
              </a:extLst>
            </p:cNvPr>
            <p:cNvSpPr/>
            <p:nvPr/>
          </p:nvSpPr>
          <p:spPr>
            <a:xfrm>
              <a:off x="9131429"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5" name="Freeform: Shape 354">
              <a:extLst>
                <a:ext uri="{FF2B5EF4-FFF2-40B4-BE49-F238E27FC236}">
                  <a16:creationId xmlns:a16="http://schemas.microsoft.com/office/drawing/2014/main" id="{3EC4ED6C-6A3D-4EDC-B20F-93FA3111FCD8}"/>
                </a:ext>
              </a:extLst>
            </p:cNvPr>
            <p:cNvSpPr/>
            <p:nvPr/>
          </p:nvSpPr>
          <p:spPr>
            <a:xfrm>
              <a:off x="9165891"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6" name="Freeform: Shape 355">
              <a:extLst>
                <a:ext uri="{FF2B5EF4-FFF2-40B4-BE49-F238E27FC236}">
                  <a16:creationId xmlns:a16="http://schemas.microsoft.com/office/drawing/2014/main" id="{BF694AC8-2287-4908-9FA8-3F8F1D9963A2}"/>
                </a:ext>
              </a:extLst>
            </p:cNvPr>
            <p:cNvSpPr/>
            <p:nvPr/>
          </p:nvSpPr>
          <p:spPr>
            <a:xfrm>
              <a:off x="9196524"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7" name="Freeform: Shape 356">
              <a:extLst>
                <a:ext uri="{FF2B5EF4-FFF2-40B4-BE49-F238E27FC236}">
                  <a16:creationId xmlns:a16="http://schemas.microsoft.com/office/drawing/2014/main" id="{3DC74DCD-4E96-4222-A674-83AABA2F3F89}"/>
                </a:ext>
              </a:extLst>
            </p:cNvPr>
            <p:cNvSpPr/>
            <p:nvPr/>
          </p:nvSpPr>
          <p:spPr>
            <a:xfrm>
              <a:off x="9230986"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8" name="Freeform: Shape 357">
              <a:extLst>
                <a:ext uri="{FF2B5EF4-FFF2-40B4-BE49-F238E27FC236}">
                  <a16:creationId xmlns:a16="http://schemas.microsoft.com/office/drawing/2014/main" id="{CB036D2F-A72B-4281-ACD7-6604DD351745}"/>
                </a:ext>
              </a:extLst>
            </p:cNvPr>
            <p:cNvSpPr/>
            <p:nvPr/>
          </p:nvSpPr>
          <p:spPr>
            <a:xfrm>
              <a:off x="946073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59" name="Freeform: Shape 358">
              <a:extLst>
                <a:ext uri="{FF2B5EF4-FFF2-40B4-BE49-F238E27FC236}">
                  <a16:creationId xmlns:a16="http://schemas.microsoft.com/office/drawing/2014/main" id="{B85FE254-24EF-4B25-9824-86A924322AB0}"/>
                </a:ext>
              </a:extLst>
            </p:cNvPr>
            <p:cNvSpPr/>
            <p:nvPr/>
          </p:nvSpPr>
          <p:spPr>
            <a:xfrm>
              <a:off x="950668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60" name="Freeform: Shape 359">
              <a:extLst>
                <a:ext uri="{FF2B5EF4-FFF2-40B4-BE49-F238E27FC236}">
                  <a16:creationId xmlns:a16="http://schemas.microsoft.com/office/drawing/2014/main" id="{F4654756-DBE1-4C40-8204-E31706D489A0}"/>
                </a:ext>
              </a:extLst>
            </p:cNvPr>
            <p:cNvSpPr/>
            <p:nvPr/>
          </p:nvSpPr>
          <p:spPr>
            <a:xfrm>
              <a:off x="9108454" y="233958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61" name="Freeform: Shape 360">
              <a:extLst>
                <a:ext uri="{FF2B5EF4-FFF2-40B4-BE49-F238E27FC236}">
                  <a16:creationId xmlns:a16="http://schemas.microsoft.com/office/drawing/2014/main" id="{B44BEBC0-5338-43C0-BC4A-8E7303FB1CE7}"/>
                </a:ext>
              </a:extLst>
            </p:cNvPr>
            <p:cNvSpPr/>
            <p:nvPr/>
          </p:nvSpPr>
          <p:spPr>
            <a:xfrm>
              <a:off x="9131429"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2" name="Freeform: Shape 361">
              <a:extLst>
                <a:ext uri="{FF2B5EF4-FFF2-40B4-BE49-F238E27FC236}">
                  <a16:creationId xmlns:a16="http://schemas.microsoft.com/office/drawing/2014/main" id="{8AB74D4A-A73D-4E2F-8F0B-B6473EB2E98D}"/>
                </a:ext>
              </a:extLst>
            </p:cNvPr>
            <p:cNvSpPr/>
            <p:nvPr/>
          </p:nvSpPr>
          <p:spPr>
            <a:xfrm>
              <a:off x="9165891"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3" name="Freeform: Shape 362">
              <a:extLst>
                <a:ext uri="{FF2B5EF4-FFF2-40B4-BE49-F238E27FC236}">
                  <a16:creationId xmlns:a16="http://schemas.microsoft.com/office/drawing/2014/main" id="{9A69F310-A375-47D0-BC38-FEFE3137BB2D}"/>
                </a:ext>
              </a:extLst>
            </p:cNvPr>
            <p:cNvSpPr/>
            <p:nvPr/>
          </p:nvSpPr>
          <p:spPr>
            <a:xfrm>
              <a:off x="9196524"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4" name="Freeform: Shape 363">
              <a:extLst>
                <a:ext uri="{FF2B5EF4-FFF2-40B4-BE49-F238E27FC236}">
                  <a16:creationId xmlns:a16="http://schemas.microsoft.com/office/drawing/2014/main" id="{D2B972F7-9C5A-4E4C-8A1C-746C3A091DCF}"/>
                </a:ext>
              </a:extLst>
            </p:cNvPr>
            <p:cNvSpPr/>
            <p:nvPr/>
          </p:nvSpPr>
          <p:spPr>
            <a:xfrm>
              <a:off x="9230986"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5" name="Freeform: Shape 364">
              <a:extLst>
                <a:ext uri="{FF2B5EF4-FFF2-40B4-BE49-F238E27FC236}">
                  <a16:creationId xmlns:a16="http://schemas.microsoft.com/office/drawing/2014/main" id="{976047FF-C17C-4637-A384-4B0D5F6E3678}"/>
                </a:ext>
              </a:extLst>
            </p:cNvPr>
            <p:cNvSpPr/>
            <p:nvPr/>
          </p:nvSpPr>
          <p:spPr>
            <a:xfrm>
              <a:off x="946073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66" name="Freeform: Shape 365">
              <a:extLst>
                <a:ext uri="{FF2B5EF4-FFF2-40B4-BE49-F238E27FC236}">
                  <a16:creationId xmlns:a16="http://schemas.microsoft.com/office/drawing/2014/main" id="{49B8C671-613A-4BF8-B1BA-DE8CFC34AF34}"/>
                </a:ext>
              </a:extLst>
            </p:cNvPr>
            <p:cNvSpPr/>
            <p:nvPr/>
          </p:nvSpPr>
          <p:spPr>
            <a:xfrm>
              <a:off x="950668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67" name="Freeform: Shape 366">
              <a:extLst>
                <a:ext uri="{FF2B5EF4-FFF2-40B4-BE49-F238E27FC236}">
                  <a16:creationId xmlns:a16="http://schemas.microsoft.com/office/drawing/2014/main" id="{6F4A2B21-79E7-42CD-AA50-CAC9697F60FD}"/>
                </a:ext>
              </a:extLst>
            </p:cNvPr>
            <p:cNvSpPr/>
            <p:nvPr/>
          </p:nvSpPr>
          <p:spPr>
            <a:xfrm>
              <a:off x="9108454" y="248892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68" name="Freeform: Shape 367">
              <a:extLst>
                <a:ext uri="{FF2B5EF4-FFF2-40B4-BE49-F238E27FC236}">
                  <a16:creationId xmlns:a16="http://schemas.microsoft.com/office/drawing/2014/main" id="{5465431F-80D7-4E19-B49C-C4058A1F4069}"/>
                </a:ext>
              </a:extLst>
            </p:cNvPr>
            <p:cNvSpPr/>
            <p:nvPr/>
          </p:nvSpPr>
          <p:spPr>
            <a:xfrm>
              <a:off x="9131429"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9" name="Freeform: Shape 368">
              <a:extLst>
                <a:ext uri="{FF2B5EF4-FFF2-40B4-BE49-F238E27FC236}">
                  <a16:creationId xmlns:a16="http://schemas.microsoft.com/office/drawing/2014/main" id="{44645C6C-CAD4-4FCD-960B-9EC0C16C452D}"/>
                </a:ext>
              </a:extLst>
            </p:cNvPr>
            <p:cNvSpPr/>
            <p:nvPr/>
          </p:nvSpPr>
          <p:spPr>
            <a:xfrm>
              <a:off x="9165891"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0" name="Freeform: Shape 369">
              <a:extLst>
                <a:ext uri="{FF2B5EF4-FFF2-40B4-BE49-F238E27FC236}">
                  <a16:creationId xmlns:a16="http://schemas.microsoft.com/office/drawing/2014/main" id="{75B37EE5-7CF9-41BD-B04E-98939B0D5CB6}"/>
                </a:ext>
              </a:extLst>
            </p:cNvPr>
            <p:cNvSpPr/>
            <p:nvPr/>
          </p:nvSpPr>
          <p:spPr>
            <a:xfrm>
              <a:off x="9196524"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1" name="Freeform: Shape 370">
              <a:extLst>
                <a:ext uri="{FF2B5EF4-FFF2-40B4-BE49-F238E27FC236}">
                  <a16:creationId xmlns:a16="http://schemas.microsoft.com/office/drawing/2014/main" id="{48AF5486-4B9A-458F-8107-2E8FCF6063BB}"/>
                </a:ext>
              </a:extLst>
            </p:cNvPr>
            <p:cNvSpPr/>
            <p:nvPr/>
          </p:nvSpPr>
          <p:spPr>
            <a:xfrm>
              <a:off x="9230986"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2" name="Freeform: Shape 371">
              <a:extLst>
                <a:ext uri="{FF2B5EF4-FFF2-40B4-BE49-F238E27FC236}">
                  <a16:creationId xmlns:a16="http://schemas.microsoft.com/office/drawing/2014/main" id="{EA6E2A87-36DA-422A-BC65-F5C3285B8C12}"/>
                </a:ext>
              </a:extLst>
            </p:cNvPr>
            <p:cNvSpPr/>
            <p:nvPr/>
          </p:nvSpPr>
          <p:spPr>
            <a:xfrm>
              <a:off x="946073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73" name="Freeform: Shape 372">
              <a:extLst>
                <a:ext uri="{FF2B5EF4-FFF2-40B4-BE49-F238E27FC236}">
                  <a16:creationId xmlns:a16="http://schemas.microsoft.com/office/drawing/2014/main" id="{8593ADFF-0D23-44DE-9FC0-8241FFE03310}"/>
                </a:ext>
              </a:extLst>
            </p:cNvPr>
            <p:cNvSpPr/>
            <p:nvPr/>
          </p:nvSpPr>
          <p:spPr>
            <a:xfrm>
              <a:off x="950668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74" name="Freeform: Shape 373">
              <a:extLst>
                <a:ext uri="{FF2B5EF4-FFF2-40B4-BE49-F238E27FC236}">
                  <a16:creationId xmlns:a16="http://schemas.microsoft.com/office/drawing/2014/main" id="{ACD5D780-9A84-4EAD-82BD-6E576A7DFF42}"/>
                </a:ext>
              </a:extLst>
            </p:cNvPr>
            <p:cNvSpPr/>
            <p:nvPr/>
          </p:nvSpPr>
          <p:spPr>
            <a:xfrm>
              <a:off x="9108454" y="2642087"/>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75" name="Freeform: Shape 374">
              <a:extLst>
                <a:ext uri="{FF2B5EF4-FFF2-40B4-BE49-F238E27FC236}">
                  <a16:creationId xmlns:a16="http://schemas.microsoft.com/office/drawing/2014/main" id="{F6D5BC8C-6B0F-4B1B-8FA9-FD077B91D424}"/>
                </a:ext>
              </a:extLst>
            </p:cNvPr>
            <p:cNvSpPr/>
            <p:nvPr/>
          </p:nvSpPr>
          <p:spPr>
            <a:xfrm>
              <a:off x="9131429"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6" name="Freeform: Shape 375">
              <a:extLst>
                <a:ext uri="{FF2B5EF4-FFF2-40B4-BE49-F238E27FC236}">
                  <a16:creationId xmlns:a16="http://schemas.microsoft.com/office/drawing/2014/main" id="{26ED30F5-9AE9-469B-B171-BE3E67978DB9}"/>
                </a:ext>
              </a:extLst>
            </p:cNvPr>
            <p:cNvSpPr/>
            <p:nvPr/>
          </p:nvSpPr>
          <p:spPr>
            <a:xfrm>
              <a:off x="9165891"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7" name="Freeform: Shape 376">
              <a:extLst>
                <a:ext uri="{FF2B5EF4-FFF2-40B4-BE49-F238E27FC236}">
                  <a16:creationId xmlns:a16="http://schemas.microsoft.com/office/drawing/2014/main" id="{12A83750-B943-4BC6-9C64-C3C8C7F5F572}"/>
                </a:ext>
              </a:extLst>
            </p:cNvPr>
            <p:cNvSpPr/>
            <p:nvPr/>
          </p:nvSpPr>
          <p:spPr>
            <a:xfrm>
              <a:off x="9196524"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8" name="Freeform: Shape 377">
              <a:extLst>
                <a:ext uri="{FF2B5EF4-FFF2-40B4-BE49-F238E27FC236}">
                  <a16:creationId xmlns:a16="http://schemas.microsoft.com/office/drawing/2014/main" id="{28090948-4C5F-4619-A4E4-F5430149FCC4}"/>
                </a:ext>
              </a:extLst>
            </p:cNvPr>
            <p:cNvSpPr/>
            <p:nvPr/>
          </p:nvSpPr>
          <p:spPr>
            <a:xfrm>
              <a:off x="9230986"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9" name="Freeform: Shape 378">
              <a:extLst>
                <a:ext uri="{FF2B5EF4-FFF2-40B4-BE49-F238E27FC236}">
                  <a16:creationId xmlns:a16="http://schemas.microsoft.com/office/drawing/2014/main" id="{90CD2C70-58F9-4A08-97D5-91C924270FCC}"/>
                </a:ext>
              </a:extLst>
            </p:cNvPr>
            <p:cNvSpPr/>
            <p:nvPr/>
          </p:nvSpPr>
          <p:spPr>
            <a:xfrm>
              <a:off x="946073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80" name="Freeform: Shape 379">
              <a:extLst>
                <a:ext uri="{FF2B5EF4-FFF2-40B4-BE49-F238E27FC236}">
                  <a16:creationId xmlns:a16="http://schemas.microsoft.com/office/drawing/2014/main" id="{A86AF8D8-29D0-47A4-8145-F10D5525FA3A}"/>
                </a:ext>
              </a:extLst>
            </p:cNvPr>
            <p:cNvSpPr/>
            <p:nvPr/>
          </p:nvSpPr>
          <p:spPr>
            <a:xfrm>
              <a:off x="950668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81" name="Freeform: Shape 380">
              <a:extLst>
                <a:ext uri="{FF2B5EF4-FFF2-40B4-BE49-F238E27FC236}">
                  <a16:creationId xmlns:a16="http://schemas.microsoft.com/office/drawing/2014/main" id="{AF989642-4BE4-4520-BBE4-1C1020F62871}"/>
                </a:ext>
              </a:extLst>
            </p:cNvPr>
            <p:cNvSpPr/>
            <p:nvPr/>
          </p:nvSpPr>
          <p:spPr>
            <a:xfrm>
              <a:off x="7825690" y="2201735"/>
              <a:ext cx="2450652" cy="918995"/>
            </a:xfrm>
            <a:custGeom>
              <a:avLst/>
              <a:gdLst>
                <a:gd name="connsiteX0" fmla="*/ 2209736 w 2450652"/>
                <a:gd name="connsiteY0" fmla="*/ 567033 h 918994"/>
                <a:gd name="connsiteX1" fmla="*/ 2152298 w 2450652"/>
                <a:gd name="connsiteY1" fmla="*/ 578520 h 918994"/>
                <a:gd name="connsiteX2" fmla="*/ 2152298 w 2450652"/>
                <a:gd name="connsiteY2" fmla="*/ 567033 h 918994"/>
                <a:gd name="connsiteX3" fmla="*/ 1884258 w 2450652"/>
                <a:gd name="connsiteY3" fmla="*/ 298993 h 918994"/>
                <a:gd name="connsiteX4" fmla="*/ 1616218 w 2450652"/>
                <a:gd name="connsiteY4" fmla="*/ 544058 h 918994"/>
                <a:gd name="connsiteX5" fmla="*/ 1470711 w 2450652"/>
                <a:gd name="connsiteY5" fmla="*/ 471304 h 918994"/>
                <a:gd name="connsiteX6" fmla="*/ 1397957 w 2450652"/>
                <a:gd name="connsiteY6" fmla="*/ 486621 h 918994"/>
                <a:gd name="connsiteX7" fmla="*/ 1332861 w 2450652"/>
                <a:gd name="connsiteY7" fmla="*/ 459817 h 918994"/>
                <a:gd name="connsiteX8" fmla="*/ 1263937 w 2450652"/>
                <a:gd name="connsiteY8" fmla="*/ 490450 h 918994"/>
                <a:gd name="connsiteX9" fmla="*/ 1263937 w 2450652"/>
                <a:gd name="connsiteY9" fmla="*/ 475133 h 918994"/>
                <a:gd name="connsiteX10" fmla="*/ 1083967 w 2450652"/>
                <a:gd name="connsiteY10" fmla="*/ 295163 h 918994"/>
                <a:gd name="connsiteX11" fmla="*/ 926972 w 2450652"/>
                <a:gd name="connsiteY11" fmla="*/ 387063 h 918994"/>
                <a:gd name="connsiteX12" fmla="*/ 926972 w 2450652"/>
                <a:gd name="connsiteY12" fmla="*/ 387063 h 918994"/>
                <a:gd name="connsiteX13" fmla="*/ 655103 w 2450652"/>
                <a:gd name="connsiteY13" fmla="*/ 115193 h 918994"/>
                <a:gd name="connsiteX14" fmla="*/ 383234 w 2450652"/>
                <a:gd name="connsiteY14" fmla="*/ 387063 h 918994"/>
                <a:gd name="connsiteX15" fmla="*/ 387063 w 2450652"/>
                <a:gd name="connsiteY15" fmla="*/ 440671 h 918994"/>
                <a:gd name="connsiteX16" fmla="*/ 260701 w 2450652"/>
                <a:gd name="connsiteY16" fmla="*/ 364088 h 918994"/>
                <a:gd name="connsiteX17" fmla="*/ 115193 w 2450652"/>
                <a:gd name="connsiteY17" fmla="*/ 509596 h 918994"/>
                <a:gd name="connsiteX18" fmla="*/ 260701 w 2450652"/>
                <a:gd name="connsiteY18" fmla="*/ 655103 h 918994"/>
                <a:gd name="connsiteX19" fmla="*/ 655103 w 2450652"/>
                <a:gd name="connsiteY19" fmla="*/ 655103 h 918994"/>
                <a:gd name="connsiteX20" fmla="*/ 1083967 w 2450652"/>
                <a:gd name="connsiteY20" fmla="*/ 655103 h 918994"/>
                <a:gd name="connsiteX21" fmla="*/ 1290741 w 2450652"/>
                <a:gd name="connsiteY21" fmla="*/ 655103 h 918994"/>
                <a:gd name="connsiteX22" fmla="*/ 1474540 w 2450652"/>
                <a:gd name="connsiteY22" fmla="*/ 835073 h 918994"/>
                <a:gd name="connsiteX23" fmla="*/ 2213565 w 2450652"/>
                <a:gd name="connsiteY23" fmla="*/ 835073 h 918994"/>
                <a:gd name="connsiteX24" fmla="*/ 2347585 w 2450652"/>
                <a:gd name="connsiteY24" fmla="*/ 701053 h 918994"/>
                <a:gd name="connsiteX25" fmla="*/ 2209736 w 2450652"/>
                <a:gd name="connsiteY25" fmla="*/ 56703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450652" h="918994">
                  <a:moveTo>
                    <a:pt x="2209736" y="567033"/>
                  </a:moveTo>
                  <a:cubicBezTo>
                    <a:pt x="2190590" y="567033"/>
                    <a:pt x="2171444" y="570862"/>
                    <a:pt x="2152298" y="578520"/>
                  </a:cubicBezTo>
                  <a:cubicBezTo>
                    <a:pt x="2152298" y="574691"/>
                    <a:pt x="2152298" y="570862"/>
                    <a:pt x="2152298" y="567033"/>
                  </a:cubicBezTo>
                  <a:cubicBezTo>
                    <a:pt x="2152298" y="417696"/>
                    <a:pt x="2033595" y="298993"/>
                    <a:pt x="1884258" y="298993"/>
                  </a:cubicBezTo>
                  <a:cubicBezTo>
                    <a:pt x="1742580" y="298993"/>
                    <a:pt x="1627706" y="406209"/>
                    <a:pt x="1616218" y="544058"/>
                  </a:cubicBezTo>
                  <a:cubicBezTo>
                    <a:pt x="1581756" y="498108"/>
                    <a:pt x="1528148" y="471304"/>
                    <a:pt x="1470711" y="471304"/>
                  </a:cubicBezTo>
                  <a:cubicBezTo>
                    <a:pt x="1443907" y="471304"/>
                    <a:pt x="1420932" y="475133"/>
                    <a:pt x="1397957" y="486621"/>
                  </a:cubicBezTo>
                  <a:cubicBezTo>
                    <a:pt x="1378811" y="471304"/>
                    <a:pt x="1355836" y="459817"/>
                    <a:pt x="1332861" y="459817"/>
                  </a:cubicBezTo>
                  <a:cubicBezTo>
                    <a:pt x="1306057" y="459817"/>
                    <a:pt x="1279253" y="471304"/>
                    <a:pt x="1263937" y="490450"/>
                  </a:cubicBezTo>
                  <a:cubicBezTo>
                    <a:pt x="1263937" y="486621"/>
                    <a:pt x="1263937" y="482792"/>
                    <a:pt x="1263937" y="475133"/>
                  </a:cubicBezTo>
                  <a:cubicBezTo>
                    <a:pt x="1263937" y="375575"/>
                    <a:pt x="1183525" y="295163"/>
                    <a:pt x="1083967" y="295163"/>
                  </a:cubicBezTo>
                  <a:cubicBezTo>
                    <a:pt x="1018872" y="295163"/>
                    <a:pt x="957605" y="329626"/>
                    <a:pt x="926972" y="387063"/>
                  </a:cubicBezTo>
                  <a:cubicBezTo>
                    <a:pt x="926972" y="387063"/>
                    <a:pt x="926972" y="387063"/>
                    <a:pt x="926972" y="387063"/>
                  </a:cubicBezTo>
                  <a:cubicBezTo>
                    <a:pt x="926972" y="237726"/>
                    <a:pt x="804440" y="115193"/>
                    <a:pt x="655103" y="115193"/>
                  </a:cubicBezTo>
                  <a:cubicBezTo>
                    <a:pt x="505766" y="115193"/>
                    <a:pt x="383234" y="237726"/>
                    <a:pt x="383234" y="387063"/>
                  </a:cubicBezTo>
                  <a:cubicBezTo>
                    <a:pt x="383234" y="406209"/>
                    <a:pt x="383234" y="425354"/>
                    <a:pt x="387063" y="440671"/>
                  </a:cubicBezTo>
                  <a:cubicBezTo>
                    <a:pt x="360259" y="394721"/>
                    <a:pt x="314309" y="364088"/>
                    <a:pt x="260701" y="364088"/>
                  </a:cubicBezTo>
                  <a:cubicBezTo>
                    <a:pt x="180289" y="364088"/>
                    <a:pt x="115193" y="429183"/>
                    <a:pt x="115193" y="509596"/>
                  </a:cubicBezTo>
                  <a:cubicBezTo>
                    <a:pt x="115193" y="590008"/>
                    <a:pt x="180289" y="655103"/>
                    <a:pt x="260701" y="655103"/>
                  </a:cubicBezTo>
                  <a:lnTo>
                    <a:pt x="655103" y="655103"/>
                  </a:lnTo>
                  <a:lnTo>
                    <a:pt x="1083967" y="655103"/>
                  </a:lnTo>
                  <a:lnTo>
                    <a:pt x="1290741" y="655103"/>
                  </a:lnTo>
                  <a:cubicBezTo>
                    <a:pt x="1290741" y="754661"/>
                    <a:pt x="1374982" y="835073"/>
                    <a:pt x="1474540" y="835073"/>
                  </a:cubicBezTo>
                  <a:lnTo>
                    <a:pt x="2213565" y="835073"/>
                  </a:lnTo>
                  <a:cubicBezTo>
                    <a:pt x="2286319" y="835073"/>
                    <a:pt x="2347585" y="773807"/>
                    <a:pt x="2347585" y="701053"/>
                  </a:cubicBezTo>
                  <a:cubicBezTo>
                    <a:pt x="2343756" y="628299"/>
                    <a:pt x="2282489" y="567033"/>
                    <a:pt x="2209736" y="567033"/>
                  </a:cubicBezTo>
                </a:path>
              </a:pathLst>
            </a:custGeom>
            <a:solidFill>
              <a:srgbClr val="FFFFFF"/>
            </a:solidFill>
            <a:ln w="38206" cap="flat">
              <a:noFill/>
              <a:prstDash val="solid"/>
              <a:miter/>
            </a:ln>
          </p:spPr>
          <p:txBody>
            <a:bodyPr rtlCol="0" anchor="ctr"/>
            <a:lstStyle/>
            <a:p>
              <a:endParaRPr lang="en-US" sz="1800"/>
            </a:p>
          </p:txBody>
        </p:sp>
        <p:sp>
          <p:nvSpPr>
            <p:cNvPr id="382" name="Freeform: Shape 381">
              <a:extLst>
                <a:ext uri="{FF2B5EF4-FFF2-40B4-BE49-F238E27FC236}">
                  <a16:creationId xmlns:a16="http://schemas.microsoft.com/office/drawing/2014/main" id="{EE31705A-E2AA-41E5-9F75-1A9BBCBC329B}"/>
                </a:ext>
              </a:extLst>
            </p:cNvPr>
            <p:cNvSpPr/>
            <p:nvPr/>
          </p:nvSpPr>
          <p:spPr>
            <a:xfrm>
              <a:off x="7871640" y="3105413"/>
              <a:ext cx="1378492" cy="918995"/>
            </a:xfrm>
            <a:custGeom>
              <a:avLst/>
              <a:gdLst>
                <a:gd name="connsiteX0" fmla="*/ 115193 w 1378492"/>
                <a:gd name="connsiteY0" fmla="*/ 115193 h 918994"/>
                <a:gd name="connsiteX1" fmla="*/ 115193 w 1378492"/>
                <a:gd name="connsiteY1" fmla="*/ 815927 h 918994"/>
                <a:gd name="connsiteX2" fmla="*/ 528741 w 1378492"/>
                <a:gd name="connsiteY2" fmla="*/ 815927 h 918994"/>
                <a:gd name="connsiteX3" fmla="*/ 838902 w 1378492"/>
                <a:gd name="connsiteY3" fmla="*/ 708711 h 918994"/>
                <a:gd name="connsiteX4" fmla="*/ 1149063 w 1378492"/>
                <a:gd name="connsiteY4" fmla="*/ 815927 h 918994"/>
                <a:gd name="connsiteX5" fmla="*/ 1279253 w 1378492"/>
                <a:gd name="connsiteY5" fmla="*/ 815927 h 918994"/>
                <a:gd name="connsiteX6" fmla="*/ 1279253 w 1378492"/>
                <a:gd name="connsiteY6" fmla="*/ 115193 h 918994"/>
                <a:gd name="connsiteX7" fmla="*/ 115193 w 1378492"/>
                <a:gd name="connsiteY7" fmla="*/ 11519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8492" h="918994">
                  <a:moveTo>
                    <a:pt x="115193" y="115193"/>
                  </a:moveTo>
                  <a:lnTo>
                    <a:pt x="115193" y="815927"/>
                  </a:lnTo>
                  <a:lnTo>
                    <a:pt x="528741" y="815927"/>
                  </a:lnTo>
                  <a:cubicBezTo>
                    <a:pt x="612982" y="747002"/>
                    <a:pt x="724027" y="708711"/>
                    <a:pt x="838902" y="708711"/>
                  </a:cubicBezTo>
                  <a:cubicBezTo>
                    <a:pt x="957605" y="708711"/>
                    <a:pt x="1064821" y="750832"/>
                    <a:pt x="1149063" y="815927"/>
                  </a:cubicBezTo>
                  <a:lnTo>
                    <a:pt x="1279253" y="815927"/>
                  </a:lnTo>
                  <a:lnTo>
                    <a:pt x="1279253" y="115193"/>
                  </a:lnTo>
                  <a:lnTo>
                    <a:pt x="115193" y="115193"/>
                  </a:lnTo>
                  <a:close/>
                </a:path>
              </a:pathLst>
            </a:custGeom>
            <a:solidFill>
              <a:srgbClr val="1070C4"/>
            </a:solidFill>
            <a:ln w="38206" cap="flat">
              <a:noFill/>
              <a:prstDash val="solid"/>
              <a:miter/>
            </a:ln>
          </p:spPr>
          <p:txBody>
            <a:bodyPr rtlCol="0" anchor="ctr"/>
            <a:lstStyle/>
            <a:p>
              <a:endParaRPr lang="en-US" sz="1800"/>
            </a:p>
          </p:txBody>
        </p:sp>
        <p:sp>
          <p:nvSpPr>
            <p:cNvPr id="383" name="Freeform: Shape 382">
              <a:extLst>
                <a:ext uri="{FF2B5EF4-FFF2-40B4-BE49-F238E27FC236}">
                  <a16:creationId xmlns:a16="http://schemas.microsoft.com/office/drawing/2014/main" id="{DD87A5CD-63B8-4094-912E-A45264ED3B8B}"/>
                </a:ext>
              </a:extLst>
            </p:cNvPr>
            <p:cNvSpPr/>
            <p:nvPr/>
          </p:nvSpPr>
          <p:spPr>
            <a:xfrm>
              <a:off x="8621216" y="3105413"/>
              <a:ext cx="612663" cy="612663"/>
            </a:xfrm>
            <a:custGeom>
              <a:avLst/>
              <a:gdLst>
                <a:gd name="connsiteX0" fmla="*/ 115193 w 612663"/>
                <a:gd name="connsiteY0" fmla="*/ 115193 h 612663"/>
                <a:gd name="connsiteX1" fmla="*/ 528741 w 612663"/>
                <a:gd name="connsiteY1" fmla="*/ 528741 h 612663"/>
                <a:gd name="connsiteX2" fmla="*/ 528741 w 612663"/>
                <a:gd name="connsiteY2" fmla="*/ 115193 h 612663"/>
              </a:gdLst>
              <a:ahLst/>
              <a:cxnLst>
                <a:cxn ang="0">
                  <a:pos x="connsiteX0" y="connsiteY0"/>
                </a:cxn>
                <a:cxn ang="0">
                  <a:pos x="connsiteX1" y="connsiteY1"/>
                </a:cxn>
                <a:cxn ang="0">
                  <a:pos x="connsiteX2" y="connsiteY2"/>
                </a:cxn>
              </a:cxnLst>
              <a:rect l="l" t="t" r="r" b="b"/>
              <a:pathLst>
                <a:path w="612663" h="612663">
                  <a:moveTo>
                    <a:pt x="115193" y="115193"/>
                  </a:moveTo>
                  <a:lnTo>
                    <a:pt x="528741" y="528741"/>
                  </a:lnTo>
                  <a:lnTo>
                    <a:pt x="528741" y="115193"/>
                  </a:lnTo>
                  <a:close/>
                </a:path>
              </a:pathLst>
            </a:custGeom>
            <a:solidFill>
              <a:schemeClr val="accent1">
                <a:lumMod val="75000"/>
              </a:schemeClr>
            </a:solidFill>
            <a:ln w="38206" cap="flat">
              <a:noFill/>
              <a:prstDash val="solid"/>
              <a:miter/>
            </a:ln>
          </p:spPr>
          <p:txBody>
            <a:bodyPr rtlCol="0" anchor="ctr"/>
            <a:lstStyle/>
            <a:p>
              <a:endParaRPr lang="en-US" sz="1800"/>
            </a:p>
          </p:txBody>
        </p:sp>
        <p:sp>
          <p:nvSpPr>
            <p:cNvPr id="384" name="Freeform: Shape 383">
              <a:extLst>
                <a:ext uri="{FF2B5EF4-FFF2-40B4-BE49-F238E27FC236}">
                  <a16:creationId xmlns:a16="http://schemas.microsoft.com/office/drawing/2014/main" id="{46C63360-6C62-43F4-BEB4-01AE9F138FF8}"/>
                </a:ext>
              </a:extLst>
            </p:cNvPr>
            <p:cNvSpPr/>
            <p:nvPr/>
          </p:nvSpPr>
          <p:spPr>
            <a:xfrm>
              <a:off x="7948223" y="3147534"/>
              <a:ext cx="1225326" cy="842412"/>
            </a:xfrm>
            <a:custGeom>
              <a:avLst/>
              <a:gdLst>
                <a:gd name="connsiteX0" fmla="*/ 766148 w 1225326"/>
                <a:gd name="connsiteY0" fmla="*/ 666590 h 842411"/>
                <a:gd name="connsiteX1" fmla="*/ 1015042 w 1225326"/>
                <a:gd name="connsiteY1" fmla="*/ 731686 h 842411"/>
                <a:gd name="connsiteX2" fmla="*/ 1129917 w 1225326"/>
                <a:gd name="connsiteY2" fmla="*/ 731686 h 842411"/>
                <a:gd name="connsiteX3" fmla="*/ 1129917 w 1225326"/>
                <a:gd name="connsiteY3" fmla="*/ 115193 h 842411"/>
                <a:gd name="connsiteX4" fmla="*/ 115193 w 1225326"/>
                <a:gd name="connsiteY4" fmla="*/ 115193 h 842411"/>
                <a:gd name="connsiteX5" fmla="*/ 115193 w 1225326"/>
                <a:gd name="connsiteY5" fmla="*/ 735515 h 842411"/>
                <a:gd name="connsiteX6" fmla="*/ 513424 w 1225326"/>
                <a:gd name="connsiteY6" fmla="*/ 735515 h 842411"/>
                <a:gd name="connsiteX7" fmla="*/ 766148 w 1225326"/>
                <a:gd name="connsiteY7" fmla="*/ 666590 h 84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5326" h="842411">
                  <a:moveTo>
                    <a:pt x="766148" y="666590"/>
                  </a:moveTo>
                  <a:cubicBezTo>
                    <a:pt x="858047" y="666590"/>
                    <a:pt x="942289" y="689565"/>
                    <a:pt x="1015042" y="731686"/>
                  </a:cubicBezTo>
                  <a:lnTo>
                    <a:pt x="1129917" y="731686"/>
                  </a:lnTo>
                  <a:lnTo>
                    <a:pt x="1129917" y="115193"/>
                  </a:lnTo>
                  <a:lnTo>
                    <a:pt x="115193" y="115193"/>
                  </a:lnTo>
                  <a:lnTo>
                    <a:pt x="115193" y="735515"/>
                  </a:lnTo>
                  <a:lnTo>
                    <a:pt x="513424" y="735515"/>
                  </a:lnTo>
                  <a:cubicBezTo>
                    <a:pt x="590007" y="693395"/>
                    <a:pt x="674249" y="666590"/>
                    <a:pt x="766148" y="666590"/>
                  </a:cubicBezTo>
                </a:path>
              </a:pathLst>
            </a:custGeom>
            <a:solidFill>
              <a:srgbClr val="EDAC28"/>
            </a:solidFill>
            <a:ln w="38206" cap="flat">
              <a:noFill/>
              <a:prstDash val="solid"/>
              <a:miter/>
            </a:ln>
          </p:spPr>
          <p:txBody>
            <a:bodyPr rtlCol="0" anchor="ctr"/>
            <a:lstStyle/>
            <a:p>
              <a:endParaRPr lang="en-US" sz="1800"/>
            </a:p>
          </p:txBody>
        </p:sp>
        <p:sp>
          <p:nvSpPr>
            <p:cNvPr id="385" name="Freeform: Shape 384">
              <a:extLst>
                <a:ext uri="{FF2B5EF4-FFF2-40B4-BE49-F238E27FC236}">
                  <a16:creationId xmlns:a16="http://schemas.microsoft.com/office/drawing/2014/main" id="{544630B0-F18F-4FE5-81CE-4ED83342F6FF}"/>
                </a:ext>
              </a:extLst>
            </p:cNvPr>
            <p:cNvSpPr/>
            <p:nvPr/>
          </p:nvSpPr>
          <p:spPr>
            <a:xfrm>
              <a:off x="8909338" y="3806147"/>
              <a:ext cx="497789" cy="268040"/>
            </a:xfrm>
            <a:custGeom>
              <a:avLst/>
              <a:gdLst>
                <a:gd name="connsiteX0" fmla="*/ 115193 w 497788"/>
                <a:gd name="connsiteY0" fmla="*/ 115193 h 268040"/>
                <a:gd name="connsiteX1" fmla="*/ 184118 w 497788"/>
                <a:gd name="connsiteY1" fmla="*/ 180289 h 268040"/>
                <a:gd name="connsiteX2" fmla="*/ 371746 w 497788"/>
                <a:gd name="connsiteY2" fmla="*/ 180289 h 268040"/>
                <a:gd name="connsiteX3" fmla="*/ 413867 w 497788"/>
                <a:gd name="connsiteY3" fmla="*/ 138168 h 268040"/>
                <a:gd name="connsiteX4" fmla="*/ 413867 w 497788"/>
                <a:gd name="connsiteY4" fmla="*/ 115193 h 268040"/>
                <a:gd name="connsiteX5" fmla="*/ 115193 w 49778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7788" h="268040">
                  <a:moveTo>
                    <a:pt x="115193" y="115193"/>
                  </a:moveTo>
                  <a:cubicBezTo>
                    <a:pt x="138168" y="134339"/>
                    <a:pt x="161143" y="157314"/>
                    <a:pt x="184118" y="180289"/>
                  </a:cubicBezTo>
                  <a:lnTo>
                    <a:pt x="371746" y="180289"/>
                  </a:lnTo>
                  <a:cubicBezTo>
                    <a:pt x="394721" y="180289"/>
                    <a:pt x="413867" y="161143"/>
                    <a:pt x="413867" y="138168"/>
                  </a:cubicBezTo>
                  <a:lnTo>
                    <a:pt x="413867" y="115193"/>
                  </a:lnTo>
                  <a:lnTo>
                    <a:pt x="115193" y="115193"/>
                  </a:lnTo>
                  <a:close/>
                </a:path>
              </a:pathLst>
            </a:custGeom>
            <a:solidFill>
              <a:srgbClr val="09538F"/>
            </a:solidFill>
            <a:ln w="38206" cap="flat">
              <a:noFill/>
              <a:prstDash val="solid"/>
              <a:miter/>
            </a:ln>
          </p:spPr>
          <p:txBody>
            <a:bodyPr rtlCol="0" anchor="ctr"/>
            <a:lstStyle/>
            <a:p>
              <a:endParaRPr lang="en-US" sz="1800"/>
            </a:p>
          </p:txBody>
        </p:sp>
        <p:sp>
          <p:nvSpPr>
            <p:cNvPr id="386" name="Freeform: Shape 385">
              <a:extLst>
                <a:ext uri="{FF2B5EF4-FFF2-40B4-BE49-F238E27FC236}">
                  <a16:creationId xmlns:a16="http://schemas.microsoft.com/office/drawing/2014/main" id="{C42727CA-84B4-4134-923A-82E7E0FF380D}"/>
                </a:ext>
              </a:extLst>
            </p:cNvPr>
            <p:cNvSpPr/>
            <p:nvPr/>
          </p:nvSpPr>
          <p:spPr>
            <a:xfrm>
              <a:off x="7703158" y="3806147"/>
              <a:ext cx="804120" cy="268040"/>
            </a:xfrm>
            <a:custGeom>
              <a:avLst/>
              <a:gdLst>
                <a:gd name="connsiteX0" fmla="*/ 697223 w 804120"/>
                <a:gd name="connsiteY0" fmla="*/ 115193 h 268040"/>
                <a:gd name="connsiteX1" fmla="*/ 115193 w 804120"/>
                <a:gd name="connsiteY1" fmla="*/ 115193 h 268040"/>
                <a:gd name="connsiteX2" fmla="*/ 115193 w 804120"/>
                <a:gd name="connsiteY2" fmla="*/ 138168 h 268040"/>
                <a:gd name="connsiteX3" fmla="*/ 157314 w 804120"/>
                <a:gd name="connsiteY3" fmla="*/ 180289 h 268040"/>
                <a:gd name="connsiteX4" fmla="*/ 628299 w 804120"/>
                <a:gd name="connsiteY4" fmla="*/ 180289 h 268040"/>
                <a:gd name="connsiteX5" fmla="*/ 697223 w 804120"/>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4120" h="268040">
                  <a:moveTo>
                    <a:pt x="697223" y="115193"/>
                  </a:moveTo>
                  <a:lnTo>
                    <a:pt x="115193" y="115193"/>
                  </a:lnTo>
                  <a:lnTo>
                    <a:pt x="115193" y="138168"/>
                  </a:lnTo>
                  <a:cubicBezTo>
                    <a:pt x="115193" y="161143"/>
                    <a:pt x="134339" y="180289"/>
                    <a:pt x="157314" y="180289"/>
                  </a:cubicBezTo>
                  <a:lnTo>
                    <a:pt x="628299" y="180289"/>
                  </a:lnTo>
                  <a:cubicBezTo>
                    <a:pt x="651274" y="157314"/>
                    <a:pt x="674249" y="138168"/>
                    <a:pt x="697223" y="115193"/>
                  </a:cubicBezTo>
                </a:path>
              </a:pathLst>
            </a:custGeom>
            <a:solidFill>
              <a:srgbClr val="09538F"/>
            </a:solidFill>
            <a:ln w="38206" cap="flat">
              <a:noFill/>
              <a:prstDash val="solid"/>
              <a:miter/>
            </a:ln>
          </p:spPr>
          <p:txBody>
            <a:bodyPr rtlCol="0" anchor="ctr"/>
            <a:lstStyle/>
            <a:p>
              <a:endParaRPr lang="en-US" sz="1800"/>
            </a:p>
          </p:txBody>
        </p:sp>
        <p:sp>
          <p:nvSpPr>
            <p:cNvPr id="387" name="Freeform: Shape 386">
              <a:extLst>
                <a:ext uri="{FF2B5EF4-FFF2-40B4-BE49-F238E27FC236}">
                  <a16:creationId xmlns:a16="http://schemas.microsoft.com/office/drawing/2014/main" id="{8EBD1077-1C57-4390-842C-49ADEEB20269}"/>
                </a:ext>
              </a:extLst>
            </p:cNvPr>
            <p:cNvSpPr/>
            <p:nvPr/>
          </p:nvSpPr>
          <p:spPr>
            <a:xfrm>
              <a:off x="8580032" y="3201142"/>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00"/>
            </a:p>
          </p:txBody>
        </p:sp>
        <p:sp>
          <p:nvSpPr>
            <p:cNvPr id="388" name="Freeform: Shape 387">
              <a:extLst>
                <a:ext uri="{FF2B5EF4-FFF2-40B4-BE49-F238E27FC236}">
                  <a16:creationId xmlns:a16="http://schemas.microsoft.com/office/drawing/2014/main" id="{60B0E438-CFEC-4CB6-8523-D6776DD3F148}"/>
                </a:ext>
              </a:extLst>
            </p:cNvPr>
            <p:cNvSpPr/>
            <p:nvPr/>
          </p:nvSpPr>
          <p:spPr>
            <a:xfrm>
              <a:off x="8580032" y="3270067"/>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00"/>
            </a:p>
          </p:txBody>
        </p:sp>
        <p:sp>
          <p:nvSpPr>
            <p:cNvPr id="389" name="Freeform: Shape 388">
              <a:extLst>
                <a:ext uri="{FF2B5EF4-FFF2-40B4-BE49-F238E27FC236}">
                  <a16:creationId xmlns:a16="http://schemas.microsoft.com/office/drawing/2014/main" id="{98BB83DA-B95F-40CE-932D-6A02C2CF4D5C}"/>
                </a:ext>
              </a:extLst>
            </p:cNvPr>
            <p:cNvSpPr/>
            <p:nvPr/>
          </p:nvSpPr>
          <p:spPr>
            <a:xfrm>
              <a:off x="8580032" y="3338991"/>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0" name="Freeform: Shape 389">
              <a:extLst>
                <a:ext uri="{FF2B5EF4-FFF2-40B4-BE49-F238E27FC236}">
                  <a16:creationId xmlns:a16="http://schemas.microsoft.com/office/drawing/2014/main" id="{4581B1C1-ACC7-47D2-88AC-7B9EBA451C67}"/>
                </a:ext>
              </a:extLst>
            </p:cNvPr>
            <p:cNvSpPr/>
            <p:nvPr/>
          </p:nvSpPr>
          <p:spPr>
            <a:xfrm>
              <a:off x="8580032" y="3407916"/>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1" name="Freeform: Shape 390">
              <a:extLst>
                <a:ext uri="{FF2B5EF4-FFF2-40B4-BE49-F238E27FC236}">
                  <a16:creationId xmlns:a16="http://schemas.microsoft.com/office/drawing/2014/main" id="{95C56807-6D4D-4984-87D7-F0794B9255AE}"/>
                </a:ext>
              </a:extLst>
            </p:cNvPr>
            <p:cNvSpPr/>
            <p:nvPr/>
          </p:nvSpPr>
          <p:spPr>
            <a:xfrm>
              <a:off x="8580032" y="3476841"/>
              <a:ext cx="497789" cy="229749"/>
            </a:xfrm>
            <a:custGeom>
              <a:avLst/>
              <a:gdLst>
                <a:gd name="connsiteX0" fmla="*/ 115193 w 497788"/>
                <a:gd name="connsiteY0" fmla="*/ 115194 h 229748"/>
                <a:gd name="connsiteX1" fmla="*/ 410038 w 497788"/>
                <a:gd name="connsiteY1" fmla="*/ 115194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4"/>
                  </a:moveTo>
                  <a:lnTo>
                    <a:pt x="410038" y="115194"/>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2" name="Freeform: Shape 391">
              <a:extLst>
                <a:ext uri="{FF2B5EF4-FFF2-40B4-BE49-F238E27FC236}">
                  <a16:creationId xmlns:a16="http://schemas.microsoft.com/office/drawing/2014/main" id="{73528C74-6BAC-4385-AEAC-DE0FC4DB9C0F}"/>
                </a:ext>
              </a:extLst>
            </p:cNvPr>
            <p:cNvSpPr/>
            <p:nvPr/>
          </p:nvSpPr>
          <p:spPr>
            <a:xfrm>
              <a:off x="8580032" y="3545765"/>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3" name="Freeform: Shape 392">
              <a:extLst>
                <a:ext uri="{FF2B5EF4-FFF2-40B4-BE49-F238E27FC236}">
                  <a16:creationId xmlns:a16="http://schemas.microsoft.com/office/drawing/2014/main" id="{11256DAF-CBB1-4555-ABE5-05CAFB8F70B5}"/>
                </a:ext>
              </a:extLst>
            </p:cNvPr>
            <p:cNvSpPr/>
            <p:nvPr/>
          </p:nvSpPr>
          <p:spPr>
            <a:xfrm>
              <a:off x="8580032" y="3618519"/>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4" name="Freeform: Shape 393">
              <a:extLst>
                <a:ext uri="{FF2B5EF4-FFF2-40B4-BE49-F238E27FC236}">
                  <a16:creationId xmlns:a16="http://schemas.microsoft.com/office/drawing/2014/main" id="{EBE3FD5A-908A-4300-9519-60B9696E1F7B}"/>
                </a:ext>
              </a:extLst>
            </p:cNvPr>
            <p:cNvSpPr/>
            <p:nvPr/>
          </p:nvSpPr>
          <p:spPr>
            <a:xfrm>
              <a:off x="8587690" y="3687444"/>
              <a:ext cx="497789" cy="229749"/>
            </a:xfrm>
            <a:custGeom>
              <a:avLst/>
              <a:gdLst>
                <a:gd name="connsiteX0" fmla="*/ 126681 w 497788"/>
                <a:gd name="connsiteY0" fmla="*/ 126681 h 229748"/>
                <a:gd name="connsiteX1" fmla="*/ 245384 w 497788"/>
                <a:gd name="connsiteY1" fmla="*/ 141997 h 229748"/>
                <a:gd name="connsiteX2" fmla="*/ 410038 w 497788"/>
                <a:gd name="connsiteY2" fmla="*/ 141997 h 229748"/>
                <a:gd name="connsiteX3" fmla="*/ 410038 w 497788"/>
                <a:gd name="connsiteY3" fmla="*/ 115193 h 229748"/>
                <a:gd name="connsiteX4" fmla="*/ 115193 w 497788"/>
                <a:gd name="connsiteY4" fmla="*/ 115193 h 229748"/>
                <a:gd name="connsiteX5" fmla="*/ 115193 w 497788"/>
                <a:gd name="connsiteY5" fmla="*/ 130510 h 229748"/>
                <a:gd name="connsiteX6" fmla="*/ 126681 w 497788"/>
                <a:gd name="connsiteY6" fmla="*/ 126681 h 229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7788" h="229748">
                  <a:moveTo>
                    <a:pt x="126681" y="126681"/>
                  </a:moveTo>
                  <a:cubicBezTo>
                    <a:pt x="168802" y="126681"/>
                    <a:pt x="207093" y="130510"/>
                    <a:pt x="245384" y="141997"/>
                  </a:cubicBezTo>
                  <a:lnTo>
                    <a:pt x="410038" y="141997"/>
                  </a:lnTo>
                  <a:lnTo>
                    <a:pt x="410038" y="115193"/>
                  </a:lnTo>
                  <a:lnTo>
                    <a:pt x="115193" y="115193"/>
                  </a:lnTo>
                  <a:lnTo>
                    <a:pt x="115193" y="130510"/>
                  </a:lnTo>
                  <a:cubicBezTo>
                    <a:pt x="115193" y="126681"/>
                    <a:pt x="119023" y="126681"/>
                    <a:pt x="126681" y="126681"/>
                  </a:cubicBezTo>
                </a:path>
              </a:pathLst>
            </a:custGeom>
            <a:solidFill>
              <a:srgbClr val="C58D1F"/>
            </a:solidFill>
            <a:ln w="38206" cap="flat">
              <a:noFill/>
              <a:prstDash val="solid"/>
              <a:miter/>
            </a:ln>
          </p:spPr>
          <p:txBody>
            <a:bodyPr rtlCol="0" anchor="ctr"/>
            <a:lstStyle/>
            <a:p>
              <a:endParaRPr lang="en-US" sz="1800"/>
            </a:p>
          </p:txBody>
        </p:sp>
        <p:sp>
          <p:nvSpPr>
            <p:cNvPr id="395" name="Freeform: Shape 394">
              <a:extLst>
                <a:ext uri="{FF2B5EF4-FFF2-40B4-BE49-F238E27FC236}">
                  <a16:creationId xmlns:a16="http://schemas.microsoft.com/office/drawing/2014/main" id="{EBD7CAA4-C749-4DC5-943B-9124E0B1AED4}"/>
                </a:ext>
              </a:extLst>
            </p:cNvPr>
            <p:cNvSpPr/>
            <p:nvPr/>
          </p:nvSpPr>
          <p:spPr>
            <a:xfrm>
              <a:off x="8020977" y="3197313"/>
              <a:ext cx="459497" cy="459497"/>
            </a:xfrm>
            <a:custGeom>
              <a:avLst/>
              <a:gdLst>
                <a:gd name="connsiteX0" fmla="*/ 364088 w 459497"/>
                <a:gd name="connsiteY0" fmla="*/ 375575 h 459497"/>
                <a:gd name="connsiteX1" fmla="*/ 115193 w 459497"/>
                <a:gd name="connsiteY1" fmla="*/ 295163 h 459497"/>
                <a:gd name="connsiteX2" fmla="*/ 364088 w 459497"/>
                <a:gd name="connsiteY2" fmla="*/ 115193 h 459497"/>
                <a:gd name="connsiteX3" fmla="*/ 364088 w 459497"/>
                <a:gd name="connsiteY3" fmla="*/ 375575 h 459497"/>
              </a:gdLst>
              <a:ahLst/>
              <a:cxnLst>
                <a:cxn ang="0">
                  <a:pos x="connsiteX0" y="connsiteY0"/>
                </a:cxn>
                <a:cxn ang="0">
                  <a:pos x="connsiteX1" y="connsiteY1"/>
                </a:cxn>
                <a:cxn ang="0">
                  <a:pos x="connsiteX2" y="connsiteY2"/>
                </a:cxn>
                <a:cxn ang="0">
                  <a:pos x="connsiteX3" y="connsiteY3"/>
                </a:cxn>
              </a:cxnLst>
              <a:rect l="l" t="t" r="r" b="b"/>
              <a:pathLst>
                <a:path w="459497" h="459497">
                  <a:moveTo>
                    <a:pt x="364088" y="375575"/>
                  </a:moveTo>
                  <a:lnTo>
                    <a:pt x="115193" y="295163"/>
                  </a:lnTo>
                  <a:cubicBezTo>
                    <a:pt x="149656" y="187947"/>
                    <a:pt x="245384" y="115193"/>
                    <a:pt x="364088" y="115193"/>
                  </a:cubicBezTo>
                  <a:lnTo>
                    <a:pt x="364088" y="375575"/>
                  </a:lnTo>
                  <a:close/>
                </a:path>
              </a:pathLst>
            </a:custGeom>
            <a:solidFill>
              <a:srgbClr val="FFFFFF"/>
            </a:solidFill>
            <a:ln w="38206" cap="flat">
              <a:noFill/>
              <a:prstDash val="solid"/>
              <a:miter/>
            </a:ln>
          </p:spPr>
          <p:txBody>
            <a:bodyPr rtlCol="0" anchor="ctr"/>
            <a:lstStyle/>
            <a:p>
              <a:endParaRPr lang="en-US" sz="1800"/>
            </a:p>
          </p:txBody>
        </p:sp>
        <p:sp>
          <p:nvSpPr>
            <p:cNvPr id="396" name="Freeform: Shape 395">
              <a:extLst>
                <a:ext uri="{FF2B5EF4-FFF2-40B4-BE49-F238E27FC236}">
                  <a16:creationId xmlns:a16="http://schemas.microsoft.com/office/drawing/2014/main" id="{E5DE2A6F-FC17-4409-BB15-E2C2315624C5}"/>
                </a:ext>
              </a:extLst>
            </p:cNvPr>
            <p:cNvSpPr/>
            <p:nvPr/>
          </p:nvSpPr>
          <p:spPr>
            <a:xfrm>
              <a:off x="8021930" y="3456742"/>
              <a:ext cx="459497" cy="421206"/>
            </a:xfrm>
            <a:custGeom>
              <a:avLst/>
              <a:gdLst>
                <a:gd name="connsiteX0" fmla="*/ 364088 w 459497"/>
                <a:gd name="connsiteY0" fmla="*/ 115193 h 421205"/>
                <a:gd name="connsiteX1" fmla="*/ 210922 w 459497"/>
                <a:gd name="connsiteY1" fmla="*/ 325796 h 421205"/>
                <a:gd name="connsiteX2" fmla="*/ 115193 w 459497"/>
                <a:gd name="connsiteY2" fmla="*/ 195605 h 421205"/>
                <a:gd name="connsiteX3" fmla="*/ 364088 w 459497"/>
                <a:gd name="connsiteY3" fmla="*/ 115193 h 421205"/>
              </a:gdLst>
              <a:ahLst/>
              <a:cxnLst>
                <a:cxn ang="0">
                  <a:pos x="connsiteX0" y="connsiteY0"/>
                </a:cxn>
                <a:cxn ang="0">
                  <a:pos x="connsiteX1" y="connsiteY1"/>
                </a:cxn>
                <a:cxn ang="0">
                  <a:pos x="connsiteX2" y="connsiteY2"/>
                </a:cxn>
                <a:cxn ang="0">
                  <a:pos x="connsiteX3" y="connsiteY3"/>
                </a:cxn>
              </a:cxnLst>
              <a:rect l="l" t="t" r="r" b="b"/>
              <a:pathLst>
                <a:path w="459497" h="421205">
                  <a:moveTo>
                    <a:pt x="364088" y="115193"/>
                  </a:moveTo>
                  <a:lnTo>
                    <a:pt x="210922" y="325796"/>
                  </a:lnTo>
                  <a:cubicBezTo>
                    <a:pt x="164972" y="291334"/>
                    <a:pt x="134339" y="249214"/>
                    <a:pt x="115193" y="195605"/>
                  </a:cubicBezTo>
                  <a:lnTo>
                    <a:pt x="364088" y="115193"/>
                  </a:lnTo>
                  <a:close/>
                </a:path>
              </a:pathLst>
            </a:custGeom>
            <a:solidFill>
              <a:schemeClr val="accent3"/>
            </a:solidFill>
            <a:ln w="38206" cap="flat">
              <a:noFill/>
              <a:prstDash val="solid"/>
              <a:miter/>
            </a:ln>
          </p:spPr>
          <p:txBody>
            <a:bodyPr rtlCol="0" anchor="ctr"/>
            <a:lstStyle/>
            <a:p>
              <a:endParaRPr lang="en-US" sz="1800"/>
            </a:p>
          </p:txBody>
        </p:sp>
        <p:sp>
          <p:nvSpPr>
            <p:cNvPr id="397" name="Freeform: Shape 396">
              <a:extLst>
                <a:ext uri="{FF2B5EF4-FFF2-40B4-BE49-F238E27FC236}">
                  <a16:creationId xmlns:a16="http://schemas.microsoft.com/office/drawing/2014/main" id="{31AE8655-C955-4A48-8553-C31F20B90267}"/>
                </a:ext>
              </a:extLst>
            </p:cNvPr>
            <p:cNvSpPr/>
            <p:nvPr/>
          </p:nvSpPr>
          <p:spPr>
            <a:xfrm>
              <a:off x="8114782" y="3452930"/>
              <a:ext cx="612663" cy="459497"/>
            </a:xfrm>
            <a:custGeom>
              <a:avLst/>
              <a:gdLst>
                <a:gd name="connsiteX0" fmla="*/ 272188 w 612663"/>
                <a:gd name="connsiteY0" fmla="*/ 115193 h 459497"/>
                <a:gd name="connsiteX1" fmla="*/ 517254 w 612663"/>
                <a:gd name="connsiteY1" fmla="*/ 195605 h 459497"/>
                <a:gd name="connsiteX2" fmla="*/ 187947 w 612663"/>
                <a:gd name="connsiteY2" fmla="*/ 364088 h 459497"/>
                <a:gd name="connsiteX3" fmla="*/ 115193 w 612663"/>
                <a:gd name="connsiteY3" fmla="*/ 325796 h 459497"/>
                <a:gd name="connsiteX4" fmla="*/ 272188 w 612663"/>
                <a:gd name="connsiteY4" fmla="*/ 115193 h 459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2663" h="459497">
                  <a:moveTo>
                    <a:pt x="272188" y="115193"/>
                  </a:moveTo>
                  <a:lnTo>
                    <a:pt x="517254" y="195605"/>
                  </a:lnTo>
                  <a:cubicBezTo>
                    <a:pt x="471304" y="333455"/>
                    <a:pt x="325796" y="406208"/>
                    <a:pt x="187947" y="364088"/>
                  </a:cubicBezTo>
                  <a:cubicBezTo>
                    <a:pt x="161143" y="356429"/>
                    <a:pt x="138168" y="344942"/>
                    <a:pt x="115193" y="325796"/>
                  </a:cubicBezTo>
                  <a:lnTo>
                    <a:pt x="272188" y="115193"/>
                  </a:lnTo>
                  <a:close/>
                </a:path>
              </a:pathLst>
            </a:custGeom>
            <a:solidFill>
              <a:srgbClr val="1070C4"/>
            </a:solidFill>
            <a:ln w="38206" cap="flat">
              <a:noFill/>
              <a:prstDash val="solid"/>
              <a:miter/>
            </a:ln>
          </p:spPr>
          <p:txBody>
            <a:bodyPr rtlCol="0" anchor="ctr"/>
            <a:lstStyle/>
            <a:p>
              <a:endParaRPr lang="en-US" sz="1800"/>
            </a:p>
          </p:txBody>
        </p:sp>
        <p:sp>
          <p:nvSpPr>
            <p:cNvPr id="398" name="Freeform: Shape 397">
              <a:extLst>
                <a:ext uri="{FF2B5EF4-FFF2-40B4-BE49-F238E27FC236}">
                  <a16:creationId xmlns:a16="http://schemas.microsoft.com/office/drawing/2014/main" id="{35AE8F77-FC8B-4093-8780-C2FCA12145DA}"/>
                </a:ext>
              </a:extLst>
            </p:cNvPr>
            <p:cNvSpPr/>
            <p:nvPr/>
          </p:nvSpPr>
          <p:spPr>
            <a:xfrm>
              <a:off x="8266059" y="3197313"/>
              <a:ext cx="459497" cy="536080"/>
            </a:xfrm>
            <a:custGeom>
              <a:avLst/>
              <a:gdLst>
                <a:gd name="connsiteX0" fmla="*/ 115193 w 459497"/>
                <a:gd name="connsiteY0" fmla="*/ 375575 h 536080"/>
                <a:gd name="connsiteX1" fmla="*/ 115193 w 459497"/>
                <a:gd name="connsiteY1" fmla="*/ 115193 h 536080"/>
                <a:gd name="connsiteX2" fmla="*/ 375575 w 459497"/>
                <a:gd name="connsiteY2" fmla="*/ 375575 h 536080"/>
                <a:gd name="connsiteX3" fmla="*/ 364088 w 459497"/>
                <a:gd name="connsiteY3" fmla="*/ 455987 h 536080"/>
                <a:gd name="connsiteX4" fmla="*/ 115193 w 459497"/>
                <a:gd name="connsiteY4" fmla="*/ 375575 h 5360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497" h="536080">
                  <a:moveTo>
                    <a:pt x="115193" y="375575"/>
                  </a:moveTo>
                  <a:lnTo>
                    <a:pt x="115193" y="115193"/>
                  </a:lnTo>
                  <a:cubicBezTo>
                    <a:pt x="256872" y="115193"/>
                    <a:pt x="375575" y="230068"/>
                    <a:pt x="375575" y="375575"/>
                  </a:cubicBezTo>
                  <a:cubicBezTo>
                    <a:pt x="375575" y="402379"/>
                    <a:pt x="371746" y="429184"/>
                    <a:pt x="364088" y="455987"/>
                  </a:cubicBezTo>
                  <a:lnTo>
                    <a:pt x="115193" y="375575"/>
                  </a:lnTo>
                  <a:close/>
                </a:path>
              </a:pathLst>
            </a:custGeom>
            <a:solidFill>
              <a:schemeClr val="accent4"/>
            </a:solidFill>
            <a:ln w="38206" cap="flat">
              <a:noFill/>
              <a:prstDash val="solid"/>
              <a:miter/>
            </a:ln>
          </p:spPr>
          <p:txBody>
            <a:bodyPr rtlCol="0" anchor="ctr"/>
            <a:lstStyle/>
            <a:p>
              <a:endParaRPr lang="en-US" sz="1800"/>
            </a:p>
          </p:txBody>
        </p:sp>
        <p:sp>
          <p:nvSpPr>
            <p:cNvPr id="399" name="Freeform: Shape 398">
              <a:extLst>
                <a:ext uri="{FF2B5EF4-FFF2-40B4-BE49-F238E27FC236}">
                  <a16:creationId xmlns:a16="http://schemas.microsoft.com/office/drawing/2014/main" id="{C7B2655D-C465-4FD5-99C4-C5248F365601}"/>
                </a:ext>
              </a:extLst>
            </p:cNvPr>
            <p:cNvSpPr/>
            <p:nvPr/>
          </p:nvSpPr>
          <p:spPr>
            <a:xfrm>
              <a:off x="9602413" y="3898047"/>
              <a:ext cx="995578" cy="689246"/>
            </a:xfrm>
            <a:custGeom>
              <a:avLst/>
              <a:gdLst>
                <a:gd name="connsiteX0" fmla="*/ 115193 w 995577"/>
                <a:gd name="connsiteY0" fmla="*/ 115193 h 689246"/>
                <a:gd name="connsiteX1" fmla="*/ 115193 w 995577"/>
                <a:gd name="connsiteY1" fmla="*/ 578520 h 689246"/>
                <a:gd name="connsiteX2" fmla="*/ 168802 w 995577"/>
                <a:gd name="connsiteY2" fmla="*/ 578520 h 689246"/>
                <a:gd name="connsiteX3" fmla="*/ 310480 w 995577"/>
                <a:gd name="connsiteY3" fmla="*/ 544058 h 689246"/>
                <a:gd name="connsiteX4" fmla="*/ 452158 w 995577"/>
                <a:gd name="connsiteY4" fmla="*/ 578520 h 689246"/>
                <a:gd name="connsiteX5" fmla="*/ 888681 w 995577"/>
                <a:gd name="connsiteY5" fmla="*/ 578520 h 689246"/>
                <a:gd name="connsiteX6" fmla="*/ 888681 w 995577"/>
                <a:gd name="connsiteY6" fmla="*/ 115193 h 689246"/>
                <a:gd name="connsiteX7" fmla="*/ 115193 w 995577"/>
                <a:gd name="connsiteY7" fmla="*/ 115193 h 689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5577" h="689246">
                  <a:moveTo>
                    <a:pt x="115193" y="115193"/>
                  </a:moveTo>
                  <a:lnTo>
                    <a:pt x="115193" y="578520"/>
                  </a:lnTo>
                  <a:lnTo>
                    <a:pt x="168802" y="578520"/>
                  </a:lnTo>
                  <a:cubicBezTo>
                    <a:pt x="210922" y="555545"/>
                    <a:pt x="260701" y="544058"/>
                    <a:pt x="310480" y="544058"/>
                  </a:cubicBezTo>
                  <a:cubicBezTo>
                    <a:pt x="360259" y="544058"/>
                    <a:pt x="410038" y="555545"/>
                    <a:pt x="452158" y="578520"/>
                  </a:cubicBezTo>
                  <a:lnTo>
                    <a:pt x="888681" y="578520"/>
                  </a:lnTo>
                  <a:lnTo>
                    <a:pt x="888681" y="115193"/>
                  </a:lnTo>
                  <a:lnTo>
                    <a:pt x="115193" y="115193"/>
                  </a:lnTo>
                  <a:close/>
                </a:path>
              </a:pathLst>
            </a:custGeom>
            <a:solidFill>
              <a:srgbClr val="1070C4"/>
            </a:solidFill>
            <a:ln w="38206" cap="flat">
              <a:noFill/>
              <a:prstDash val="solid"/>
              <a:miter/>
            </a:ln>
          </p:spPr>
          <p:txBody>
            <a:bodyPr rtlCol="0" anchor="ctr"/>
            <a:lstStyle/>
            <a:p>
              <a:endParaRPr lang="en-US" sz="1800"/>
            </a:p>
          </p:txBody>
        </p:sp>
        <p:sp>
          <p:nvSpPr>
            <p:cNvPr id="400" name="Freeform: Shape 399">
              <a:extLst>
                <a:ext uri="{FF2B5EF4-FFF2-40B4-BE49-F238E27FC236}">
                  <a16:creationId xmlns:a16="http://schemas.microsoft.com/office/drawing/2014/main" id="{5AF0994F-82B5-421A-A200-5CB2E54F9728}"/>
                </a:ext>
              </a:extLst>
            </p:cNvPr>
            <p:cNvSpPr/>
            <p:nvPr/>
          </p:nvSpPr>
          <p:spPr>
            <a:xfrm>
              <a:off x="10096373" y="3898047"/>
              <a:ext cx="497789" cy="497789"/>
            </a:xfrm>
            <a:custGeom>
              <a:avLst/>
              <a:gdLst>
                <a:gd name="connsiteX0" fmla="*/ 115193 w 497788"/>
                <a:gd name="connsiteY0" fmla="*/ 115193 h 497788"/>
                <a:gd name="connsiteX1" fmla="*/ 390892 w 497788"/>
                <a:gd name="connsiteY1" fmla="*/ 387063 h 497788"/>
                <a:gd name="connsiteX2" fmla="*/ 390892 w 497788"/>
                <a:gd name="connsiteY2" fmla="*/ 115193 h 497788"/>
              </a:gdLst>
              <a:ahLst/>
              <a:cxnLst>
                <a:cxn ang="0">
                  <a:pos x="connsiteX0" y="connsiteY0"/>
                </a:cxn>
                <a:cxn ang="0">
                  <a:pos x="connsiteX1" y="connsiteY1"/>
                </a:cxn>
                <a:cxn ang="0">
                  <a:pos x="connsiteX2" y="connsiteY2"/>
                </a:cxn>
              </a:cxnLst>
              <a:rect l="l" t="t" r="r" b="b"/>
              <a:pathLst>
                <a:path w="497788" h="497788">
                  <a:moveTo>
                    <a:pt x="115193" y="115193"/>
                  </a:moveTo>
                  <a:lnTo>
                    <a:pt x="390892" y="387063"/>
                  </a:lnTo>
                  <a:lnTo>
                    <a:pt x="390892" y="115193"/>
                  </a:lnTo>
                  <a:close/>
                </a:path>
              </a:pathLst>
            </a:custGeom>
            <a:solidFill>
              <a:srgbClr val="1070C4"/>
            </a:solidFill>
            <a:ln w="38206" cap="flat">
              <a:noFill/>
              <a:prstDash val="solid"/>
              <a:miter/>
            </a:ln>
          </p:spPr>
          <p:txBody>
            <a:bodyPr rtlCol="0" anchor="ctr"/>
            <a:lstStyle/>
            <a:p>
              <a:endParaRPr lang="en-US" sz="1800"/>
            </a:p>
          </p:txBody>
        </p:sp>
        <p:sp>
          <p:nvSpPr>
            <p:cNvPr id="401" name="Freeform: Shape 400">
              <a:extLst>
                <a:ext uri="{FF2B5EF4-FFF2-40B4-BE49-F238E27FC236}">
                  <a16:creationId xmlns:a16="http://schemas.microsoft.com/office/drawing/2014/main" id="{545F793B-6DC8-433F-BCF6-B87167A66B19}"/>
                </a:ext>
              </a:extLst>
            </p:cNvPr>
            <p:cNvSpPr/>
            <p:nvPr/>
          </p:nvSpPr>
          <p:spPr>
            <a:xfrm>
              <a:off x="9487539" y="4357544"/>
              <a:ext cx="382914" cy="268040"/>
            </a:xfrm>
            <a:custGeom>
              <a:avLst/>
              <a:gdLst>
                <a:gd name="connsiteX0" fmla="*/ 279847 w 382914"/>
                <a:gd name="connsiteY0" fmla="*/ 115193 h 268040"/>
                <a:gd name="connsiteX1" fmla="*/ 115193 w 382914"/>
                <a:gd name="connsiteY1" fmla="*/ 115193 h 268040"/>
                <a:gd name="connsiteX2" fmla="*/ 115193 w 382914"/>
                <a:gd name="connsiteY2" fmla="*/ 130510 h 268040"/>
                <a:gd name="connsiteX3" fmla="*/ 145827 w 382914"/>
                <a:gd name="connsiteY3" fmla="*/ 161143 h 268040"/>
                <a:gd name="connsiteX4" fmla="*/ 214751 w 382914"/>
                <a:gd name="connsiteY4" fmla="*/ 161143 h 268040"/>
                <a:gd name="connsiteX5" fmla="*/ 279847 w 382914"/>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2914" h="268040">
                  <a:moveTo>
                    <a:pt x="279847" y="115193"/>
                  </a:moveTo>
                  <a:lnTo>
                    <a:pt x="115193" y="115193"/>
                  </a:lnTo>
                  <a:lnTo>
                    <a:pt x="115193" y="130510"/>
                  </a:lnTo>
                  <a:cubicBezTo>
                    <a:pt x="115193" y="145826"/>
                    <a:pt x="126681" y="161143"/>
                    <a:pt x="145827" y="161143"/>
                  </a:cubicBezTo>
                  <a:lnTo>
                    <a:pt x="214751" y="161143"/>
                  </a:lnTo>
                  <a:cubicBezTo>
                    <a:pt x="237726" y="141997"/>
                    <a:pt x="256872" y="126681"/>
                    <a:pt x="279847" y="115193"/>
                  </a:cubicBezTo>
                </a:path>
              </a:pathLst>
            </a:custGeom>
            <a:solidFill>
              <a:srgbClr val="09538F"/>
            </a:solidFill>
            <a:ln w="38206" cap="flat">
              <a:noFill/>
              <a:prstDash val="solid"/>
              <a:miter/>
            </a:ln>
          </p:spPr>
          <p:txBody>
            <a:bodyPr rtlCol="0" anchor="ctr"/>
            <a:lstStyle/>
            <a:p>
              <a:endParaRPr lang="en-US" sz="1800"/>
            </a:p>
          </p:txBody>
        </p:sp>
        <p:sp>
          <p:nvSpPr>
            <p:cNvPr id="402" name="Freeform: Shape 401">
              <a:extLst>
                <a:ext uri="{FF2B5EF4-FFF2-40B4-BE49-F238E27FC236}">
                  <a16:creationId xmlns:a16="http://schemas.microsoft.com/office/drawing/2014/main" id="{3135ABD0-BE3D-42FB-8FA6-D74E161D6E38}"/>
                </a:ext>
              </a:extLst>
            </p:cNvPr>
            <p:cNvSpPr/>
            <p:nvPr/>
          </p:nvSpPr>
          <p:spPr>
            <a:xfrm>
              <a:off x="9935549" y="4353715"/>
              <a:ext cx="765829" cy="268040"/>
            </a:xfrm>
            <a:custGeom>
              <a:avLst/>
              <a:gdLst>
                <a:gd name="connsiteX0" fmla="*/ 115193 w 765828"/>
                <a:gd name="connsiteY0" fmla="*/ 119023 h 268040"/>
                <a:gd name="connsiteX1" fmla="*/ 180289 w 765828"/>
                <a:gd name="connsiteY1" fmla="*/ 161143 h 268040"/>
                <a:gd name="connsiteX2" fmla="*/ 635957 w 765828"/>
                <a:gd name="connsiteY2" fmla="*/ 161143 h 268040"/>
                <a:gd name="connsiteX3" fmla="*/ 666590 w 765828"/>
                <a:gd name="connsiteY3" fmla="*/ 130510 h 268040"/>
                <a:gd name="connsiteX4" fmla="*/ 666590 w 765828"/>
                <a:gd name="connsiteY4" fmla="*/ 115193 h 268040"/>
                <a:gd name="connsiteX5" fmla="*/ 115193 w 76582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5828" h="268040">
                  <a:moveTo>
                    <a:pt x="115193" y="119023"/>
                  </a:moveTo>
                  <a:cubicBezTo>
                    <a:pt x="138168" y="130510"/>
                    <a:pt x="161143" y="145826"/>
                    <a:pt x="180289" y="161143"/>
                  </a:cubicBezTo>
                  <a:lnTo>
                    <a:pt x="635957" y="161143"/>
                  </a:lnTo>
                  <a:cubicBezTo>
                    <a:pt x="651274" y="161143"/>
                    <a:pt x="666590" y="149656"/>
                    <a:pt x="666590" y="130510"/>
                  </a:cubicBezTo>
                  <a:lnTo>
                    <a:pt x="666590" y="115193"/>
                  </a:lnTo>
                  <a:lnTo>
                    <a:pt x="115193" y="115193"/>
                  </a:lnTo>
                  <a:close/>
                </a:path>
              </a:pathLst>
            </a:custGeom>
            <a:solidFill>
              <a:srgbClr val="09538F"/>
            </a:solidFill>
            <a:ln w="38206" cap="flat">
              <a:noFill/>
              <a:prstDash val="solid"/>
              <a:miter/>
            </a:ln>
          </p:spPr>
          <p:txBody>
            <a:bodyPr rtlCol="0" anchor="ctr"/>
            <a:lstStyle/>
            <a:p>
              <a:endParaRPr lang="en-US" sz="1800"/>
            </a:p>
          </p:txBody>
        </p:sp>
        <p:sp>
          <p:nvSpPr>
            <p:cNvPr id="403" name="Freeform: Shape 402">
              <a:extLst>
                <a:ext uri="{FF2B5EF4-FFF2-40B4-BE49-F238E27FC236}">
                  <a16:creationId xmlns:a16="http://schemas.microsoft.com/office/drawing/2014/main" id="{443F6F5D-0ED1-4089-9C7F-1244458D96B4}"/>
                </a:ext>
              </a:extLst>
            </p:cNvPr>
            <p:cNvSpPr/>
            <p:nvPr/>
          </p:nvSpPr>
          <p:spPr>
            <a:xfrm>
              <a:off x="9510514" y="1792017"/>
              <a:ext cx="1033869" cy="2756985"/>
            </a:xfrm>
            <a:custGeom>
              <a:avLst/>
              <a:gdLst>
                <a:gd name="connsiteX0" fmla="*/ 582349 w 1033869"/>
                <a:gd name="connsiteY0" fmla="*/ 2248027 h 2756984"/>
                <a:gd name="connsiteX1" fmla="*/ 582349 w 1033869"/>
                <a:gd name="connsiteY1" fmla="*/ 287505 h 2756984"/>
                <a:gd name="connsiteX2" fmla="*/ 410038 w 1033869"/>
                <a:gd name="connsiteY2" fmla="*/ 115193 h 2756984"/>
                <a:gd name="connsiteX3" fmla="*/ 130510 w 1033869"/>
                <a:gd name="connsiteY3" fmla="*/ 115193 h 2756984"/>
                <a:gd name="connsiteX4" fmla="*/ 115193 w 1033869"/>
                <a:gd name="connsiteY4" fmla="*/ 130510 h 2756984"/>
                <a:gd name="connsiteX5" fmla="*/ 130510 w 1033869"/>
                <a:gd name="connsiteY5" fmla="*/ 145827 h 2756984"/>
                <a:gd name="connsiteX6" fmla="*/ 410038 w 1033869"/>
                <a:gd name="connsiteY6" fmla="*/ 145827 h 2756984"/>
                <a:gd name="connsiteX7" fmla="*/ 555545 w 1033869"/>
                <a:gd name="connsiteY7" fmla="*/ 291334 h 2756984"/>
                <a:gd name="connsiteX8" fmla="*/ 555545 w 1033869"/>
                <a:gd name="connsiteY8" fmla="*/ 2248027 h 2756984"/>
                <a:gd name="connsiteX9" fmla="*/ 260701 w 1033869"/>
                <a:gd name="connsiteY9" fmla="*/ 2248027 h 2756984"/>
                <a:gd name="connsiteX10" fmla="*/ 260701 w 1033869"/>
                <a:gd name="connsiteY10" fmla="*/ 2657746 h 2756984"/>
                <a:gd name="connsiteX11" fmla="*/ 341113 w 1033869"/>
                <a:gd name="connsiteY11" fmla="*/ 2657746 h 2756984"/>
                <a:gd name="connsiteX12" fmla="*/ 402379 w 1033869"/>
                <a:gd name="connsiteY12" fmla="*/ 2650088 h 2756984"/>
                <a:gd name="connsiteX13" fmla="*/ 463646 w 1033869"/>
                <a:gd name="connsiteY13" fmla="*/ 2657746 h 2756984"/>
                <a:gd name="connsiteX14" fmla="*/ 926972 w 1033869"/>
                <a:gd name="connsiteY14" fmla="*/ 2657746 h 2756984"/>
                <a:gd name="connsiteX15" fmla="*/ 926972 w 1033869"/>
                <a:gd name="connsiteY15" fmla="*/ 2248027 h 2756984"/>
                <a:gd name="connsiteX16" fmla="*/ 582349 w 1033869"/>
                <a:gd name="connsiteY16" fmla="*/ 2248027 h 2756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3869" h="2756984">
                  <a:moveTo>
                    <a:pt x="582349" y="2248027"/>
                  </a:moveTo>
                  <a:lnTo>
                    <a:pt x="582349" y="287505"/>
                  </a:lnTo>
                  <a:cubicBezTo>
                    <a:pt x="582349" y="191776"/>
                    <a:pt x="505766" y="115193"/>
                    <a:pt x="410038" y="115193"/>
                  </a:cubicBezTo>
                  <a:lnTo>
                    <a:pt x="130510" y="115193"/>
                  </a:lnTo>
                  <a:cubicBezTo>
                    <a:pt x="122852" y="115193"/>
                    <a:pt x="115193" y="122852"/>
                    <a:pt x="115193" y="130510"/>
                  </a:cubicBezTo>
                  <a:cubicBezTo>
                    <a:pt x="115193" y="138168"/>
                    <a:pt x="122852" y="145827"/>
                    <a:pt x="130510" y="145827"/>
                  </a:cubicBezTo>
                  <a:lnTo>
                    <a:pt x="410038" y="145827"/>
                  </a:lnTo>
                  <a:cubicBezTo>
                    <a:pt x="490450" y="145827"/>
                    <a:pt x="555545" y="210922"/>
                    <a:pt x="555545" y="291334"/>
                  </a:cubicBezTo>
                  <a:lnTo>
                    <a:pt x="555545" y="2248027"/>
                  </a:lnTo>
                  <a:lnTo>
                    <a:pt x="260701" y="2248027"/>
                  </a:lnTo>
                  <a:lnTo>
                    <a:pt x="260701" y="2657746"/>
                  </a:lnTo>
                  <a:lnTo>
                    <a:pt x="341113" y="2657746"/>
                  </a:lnTo>
                  <a:cubicBezTo>
                    <a:pt x="360259" y="2653917"/>
                    <a:pt x="383233" y="2650088"/>
                    <a:pt x="402379" y="2650088"/>
                  </a:cubicBezTo>
                  <a:cubicBezTo>
                    <a:pt x="421525" y="2650088"/>
                    <a:pt x="444500" y="2653917"/>
                    <a:pt x="463646" y="2657746"/>
                  </a:cubicBezTo>
                  <a:lnTo>
                    <a:pt x="926972" y="2657746"/>
                  </a:lnTo>
                  <a:lnTo>
                    <a:pt x="926972" y="2248027"/>
                  </a:lnTo>
                  <a:lnTo>
                    <a:pt x="582349" y="2248027"/>
                  </a:lnTo>
                  <a:close/>
                </a:path>
              </a:pathLst>
            </a:custGeom>
            <a:solidFill>
              <a:srgbClr val="FEC94E"/>
            </a:solidFill>
            <a:ln w="38206" cap="flat">
              <a:noFill/>
              <a:prstDash val="solid"/>
              <a:miter/>
            </a:ln>
          </p:spPr>
          <p:txBody>
            <a:bodyPr rtlCol="0" anchor="ctr"/>
            <a:lstStyle/>
            <a:p>
              <a:endParaRPr lang="en-US" sz="1800"/>
            </a:p>
          </p:txBody>
        </p:sp>
        <p:sp>
          <p:nvSpPr>
            <p:cNvPr id="404" name="Freeform: Shape 403">
              <a:extLst>
                <a:ext uri="{FF2B5EF4-FFF2-40B4-BE49-F238E27FC236}">
                  <a16:creationId xmlns:a16="http://schemas.microsoft.com/office/drawing/2014/main" id="{F0DEDEEF-6F34-474D-B53C-6CA444FBB331}"/>
                </a:ext>
              </a:extLst>
            </p:cNvPr>
            <p:cNvSpPr/>
            <p:nvPr/>
          </p:nvSpPr>
          <p:spPr>
            <a:xfrm>
              <a:off x="8269871" y="2025594"/>
              <a:ext cx="842412" cy="1378492"/>
            </a:xfrm>
            <a:custGeom>
              <a:avLst/>
              <a:gdLst>
                <a:gd name="connsiteX0" fmla="*/ 130510 w 842411"/>
                <a:gd name="connsiteY0" fmla="*/ 1267766 h 1378492"/>
                <a:gd name="connsiteX1" fmla="*/ 115193 w 842411"/>
                <a:gd name="connsiteY1" fmla="*/ 1252450 h 1378492"/>
                <a:gd name="connsiteX2" fmla="*/ 115193 w 842411"/>
                <a:gd name="connsiteY2" fmla="*/ 329626 h 1378492"/>
                <a:gd name="connsiteX3" fmla="*/ 329626 w 842411"/>
                <a:gd name="connsiteY3" fmla="*/ 115193 h 1378492"/>
                <a:gd name="connsiteX4" fmla="*/ 739344 w 842411"/>
                <a:gd name="connsiteY4" fmla="*/ 115193 h 1378492"/>
                <a:gd name="connsiteX5" fmla="*/ 754661 w 842411"/>
                <a:gd name="connsiteY5" fmla="*/ 130510 h 1378492"/>
                <a:gd name="connsiteX6" fmla="*/ 739344 w 842411"/>
                <a:gd name="connsiteY6" fmla="*/ 145827 h 1378492"/>
                <a:gd name="connsiteX7" fmla="*/ 329626 w 842411"/>
                <a:gd name="connsiteY7" fmla="*/ 145827 h 1378492"/>
                <a:gd name="connsiteX8" fmla="*/ 145827 w 842411"/>
                <a:gd name="connsiteY8" fmla="*/ 329626 h 1378492"/>
                <a:gd name="connsiteX9" fmla="*/ 145827 w 842411"/>
                <a:gd name="connsiteY9" fmla="*/ 1252450 h 1378492"/>
                <a:gd name="connsiteX10" fmla="*/ 130510 w 842411"/>
                <a:gd name="connsiteY10" fmla="*/ 1267766 h 1378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42411" h="1378492">
                  <a:moveTo>
                    <a:pt x="130510" y="1267766"/>
                  </a:moveTo>
                  <a:cubicBezTo>
                    <a:pt x="122852" y="1267766"/>
                    <a:pt x="115193" y="1260108"/>
                    <a:pt x="115193" y="1252450"/>
                  </a:cubicBezTo>
                  <a:lnTo>
                    <a:pt x="115193" y="329626"/>
                  </a:lnTo>
                  <a:cubicBezTo>
                    <a:pt x="115193" y="210922"/>
                    <a:pt x="210922" y="115193"/>
                    <a:pt x="329626" y="115193"/>
                  </a:cubicBezTo>
                  <a:lnTo>
                    <a:pt x="739344" y="115193"/>
                  </a:lnTo>
                  <a:cubicBezTo>
                    <a:pt x="747002" y="115193"/>
                    <a:pt x="754661" y="122852"/>
                    <a:pt x="754661" y="130510"/>
                  </a:cubicBezTo>
                  <a:cubicBezTo>
                    <a:pt x="754661" y="138168"/>
                    <a:pt x="747002" y="145827"/>
                    <a:pt x="739344" y="145827"/>
                  </a:cubicBezTo>
                  <a:lnTo>
                    <a:pt x="329626" y="145827"/>
                  </a:lnTo>
                  <a:cubicBezTo>
                    <a:pt x="226239" y="145827"/>
                    <a:pt x="145827" y="230068"/>
                    <a:pt x="145827" y="329626"/>
                  </a:cubicBezTo>
                  <a:lnTo>
                    <a:pt x="145827" y="1252450"/>
                  </a:lnTo>
                  <a:cubicBezTo>
                    <a:pt x="141997" y="1263937"/>
                    <a:pt x="138168" y="1267766"/>
                    <a:pt x="130510" y="1267766"/>
                  </a:cubicBezTo>
                </a:path>
              </a:pathLst>
            </a:custGeom>
            <a:solidFill>
              <a:srgbClr val="EDAC28"/>
            </a:solidFill>
            <a:ln w="38206" cap="flat">
              <a:noFill/>
              <a:prstDash val="solid"/>
              <a:miter/>
            </a:ln>
          </p:spPr>
          <p:txBody>
            <a:bodyPr rtlCol="0" anchor="ctr"/>
            <a:lstStyle/>
            <a:p>
              <a:endParaRPr lang="en-US" sz="1800"/>
            </a:p>
          </p:txBody>
        </p:sp>
        <p:sp>
          <p:nvSpPr>
            <p:cNvPr id="405" name="Freeform: Shape 404">
              <a:extLst>
                <a:ext uri="{FF2B5EF4-FFF2-40B4-BE49-F238E27FC236}">
                  <a16:creationId xmlns:a16="http://schemas.microsoft.com/office/drawing/2014/main" id="{8C53CFAB-D1DA-4378-B4B8-16BB29C96D45}"/>
                </a:ext>
              </a:extLst>
            </p:cNvPr>
            <p:cNvSpPr/>
            <p:nvPr/>
          </p:nvSpPr>
          <p:spPr>
            <a:xfrm>
              <a:off x="9828333" y="4192891"/>
              <a:ext cx="306332" cy="344623"/>
            </a:xfrm>
            <a:custGeom>
              <a:avLst/>
              <a:gdLst>
                <a:gd name="connsiteX0" fmla="*/ 115193 w 306331"/>
                <a:gd name="connsiteY0" fmla="*/ 115193 h 344623"/>
                <a:gd name="connsiteX1" fmla="*/ 191776 w 306331"/>
                <a:gd name="connsiteY1" fmla="*/ 115193 h 344623"/>
                <a:gd name="connsiteX2" fmla="*/ 191776 w 306331"/>
                <a:gd name="connsiteY2" fmla="*/ 230068 h 344623"/>
                <a:gd name="connsiteX3" fmla="*/ 115193 w 306331"/>
                <a:gd name="connsiteY3" fmla="*/ 230068 h 344623"/>
              </a:gdLst>
              <a:ahLst/>
              <a:cxnLst>
                <a:cxn ang="0">
                  <a:pos x="connsiteX0" y="connsiteY0"/>
                </a:cxn>
                <a:cxn ang="0">
                  <a:pos x="connsiteX1" y="connsiteY1"/>
                </a:cxn>
                <a:cxn ang="0">
                  <a:pos x="connsiteX2" y="connsiteY2"/>
                </a:cxn>
                <a:cxn ang="0">
                  <a:pos x="connsiteX3" y="connsiteY3"/>
                </a:cxn>
              </a:cxnLst>
              <a:rect l="l" t="t" r="r" b="b"/>
              <a:pathLst>
                <a:path w="306331" h="344623">
                  <a:moveTo>
                    <a:pt x="115193" y="115193"/>
                  </a:moveTo>
                  <a:lnTo>
                    <a:pt x="191776" y="115193"/>
                  </a:lnTo>
                  <a:lnTo>
                    <a:pt x="191776" y="230068"/>
                  </a:lnTo>
                  <a:lnTo>
                    <a:pt x="115193" y="230068"/>
                  </a:lnTo>
                  <a:close/>
                </a:path>
              </a:pathLst>
            </a:custGeom>
            <a:solidFill>
              <a:schemeClr val="accent4"/>
            </a:solidFill>
            <a:ln w="38206" cap="flat">
              <a:noFill/>
              <a:prstDash val="solid"/>
              <a:miter/>
            </a:ln>
          </p:spPr>
          <p:txBody>
            <a:bodyPr rtlCol="0" anchor="ctr"/>
            <a:lstStyle/>
            <a:p>
              <a:endParaRPr lang="en-US" sz="1800"/>
            </a:p>
          </p:txBody>
        </p:sp>
        <p:sp>
          <p:nvSpPr>
            <p:cNvPr id="406" name="Freeform: Shape 405">
              <a:extLst>
                <a:ext uri="{FF2B5EF4-FFF2-40B4-BE49-F238E27FC236}">
                  <a16:creationId xmlns:a16="http://schemas.microsoft.com/office/drawing/2014/main" id="{F3619657-B97D-474D-AD1D-BA2771947948}"/>
                </a:ext>
              </a:extLst>
            </p:cNvPr>
            <p:cNvSpPr/>
            <p:nvPr/>
          </p:nvSpPr>
          <p:spPr>
            <a:xfrm>
              <a:off x="9943207" y="4062700"/>
              <a:ext cx="306332" cy="459497"/>
            </a:xfrm>
            <a:custGeom>
              <a:avLst/>
              <a:gdLst>
                <a:gd name="connsiteX0" fmla="*/ 115193 w 306331"/>
                <a:gd name="connsiteY0" fmla="*/ 115193 h 459497"/>
                <a:gd name="connsiteX1" fmla="*/ 191776 w 306331"/>
                <a:gd name="connsiteY1" fmla="*/ 115193 h 459497"/>
                <a:gd name="connsiteX2" fmla="*/ 191776 w 306331"/>
                <a:gd name="connsiteY2" fmla="*/ 356430 h 459497"/>
                <a:gd name="connsiteX3" fmla="*/ 115193 w 306331"/>
                <a:gd name="connsiteY3" fmla="*/ 356430 h 459497"/>
              </a:gdLst>
              <a:ahLst/>
              <a:cxnLst>
                <a:cxn ang="0">
                  <a:pos x="connsiteX0" y="connsiteY0"/>
                </a:cxn>
                <a:cxn ang="0">
                  <a:pos x="connsiteX1" y="connsiteY1"/>
                </a:cxn>
                <a:cxn ang="0">
                  <a:pos x="connsiteX2" y="connsiteY2"/>
                </a:cxn>
                <a:cxn ang="0">
                  <a:pos x="connsiteX3" y="connsiteY3"/>
                </a:cxn>
              </a:cxnLst>
              <a:rect l="l" t="t" r="r" b="b"/>
              <a:pathLst>
                <a:path w="306331" h="459497">
                  <a:moveTo>
                    <a:pt x="115193" y="115193"/>
                  </a:moveTo>
                  <a:lnTo>
                    <a:pt x="191776" y="115193"/>
                  </a:lnTo>
                  <a:lnTo>
                    <a:pt x="191776" y="356430"/>
                  </a:lnTo>
                  <a:lnTo>
                    <a:pt x="115193" y="356430"/>
                  </a:lnTo>
                  <a:close/>
                </a:path>
              </a:pathLst>
            </a:custGeom>
            <a:solidFill>
              <a:schemeClr val="accent2"/>
            </a:solidFill>
            <a:ln w="38206" cap="flat">
              <a:noFill/>
              <a:prstDash val="solid"/>
              <a:miter/>
            </a:ln>
          </p:spPr>
          <p:txBody>
            <a:bodyPr rtlCol="0" anchor="ctr"/>
            <a:lstStyle/>
            <a:p>
              <a:endParaRPr lang="en-US" sz="1800"/>
            </a:p>
          </p:txBody>
        </p:sp>
        <p:sp>
          <p:nvSpPr>
            <p:cNvPr id="407" name="Freeform: Shape 406">
              <a:extLst>
                <a:ext uri="{FF2B5EF4-FFF2-40B4-BE49-F238E27FC236}">
                  <a16:creationId xmlns:a16="http://schemas.microsoft.com/office/drawing/2014/main" id="{8C2C5EB4-0B08-455C-91B9-1FC99CFB3205}"/>
                </a:ext>
              </a:extLst>
            </p:cNvPr>
            <p:cNvSpPr/>
            <p:nvPr/>
          </p:nvSpPr>
          <p:spPr>
            <a:xfrm>
              <a:off x="10058082" y="3959313"/>
              <a:ext cx="306332" cy="574372"/>
            </a:xfrm>
            <a:custGeom>
              <a:avLst/>
              <a:gdLst>
                <a:gd name="connsiteX0" fmla="*/ 115193 w 306331"/>
                <a:gd name="connsiteY0" fmla="*/ 115193 h 574371"/>
                <a:gd name="connsiteX1" fmla="*/ 191776 w 306331"/>
                <a:gd name="connsiteY1" fmla="*/ 115193 h 574371"/>
                <a:gd name="connsiteX2" fmla="*/ 191776 w 306331"/>
                <a:gd name="connsiteY2" fmla="*/ 459817 h 574371"/>
                <a:gd name="connsiteX3" fmla="*/ 115193 w 306331"/>
                <a:gd name="connsiteY3" fmla="*/ 459817 h 574371"/>
              </a:gdLst>
              <a:ahLst/>
              <a:cxnLst>
                <a:cxn ang="0">
                  <a:pos x="connsiteX0" y="connsiteY0"/>
                </a:cxn>
                <a:cxn ang="0">
                  <a:pos x="connsiteX1" y="connsiteY1"/>
                </a:cxn>
                <a:cxn ang="0">
                  <a:pos x="connsiteX2" y="connsiteY2"/>
                </a:cxn>
                <a:cxn ang="0">
                  <a:pos x="connsiteX3" y="connsiteY3"/>
                </a:cxn>
              </a:cxnLst>
              <a:rect l="l" t="t" r="r" b="b"/>
              <a:pathLst>
                <a:path w="306331" h="574371">
                  <a:moveTo>
                    <a:pt x="115193" y="115193"/>
                  </a:moveTo>
                  <a:lnTo>
                    <a:pt x="191776" y="115193"/>
                  </a:lnTo>
                  <a:lnTo>
                    <a:pt x="191776" y="459817"/>
                  </a:lnTo>
                  <a:lnTo>
                    <a:pt x="115193" y="459817"/>
                  </a:lnTo>
                  <a:close/>
                </a:path>
              </a:pathLst>
            </a:custGeom>
            <a:solidFill>
              <a:schemeClr val="accent3"/>
            </a:solidFill>
            <a:ln w="38206" cap="flat">
              <a:noFill/>
              <a:prstDash val="solid"/>
              <a:miter/>
            </a:ln>
          </p:spPr>
          <p:txBody>
            <a:bodyPr rtlCol="0" anchor="ctr"/>
            <a:lstStyle/>
            <a:p>
              <a:endParaRPr lang="en-US" sz="1800"/>
            </a:p>
          </p:txBody>
        </p:sp>
        <p:sp>
          <p:nvSpPr>
            <p:cNvPr id="408" name="Freeform: Shape 407">
              <a:extLst>
                <a:ext uri="{FF2B5EF4-FFF2-40B4-BE49-F238E27FC236}">
                  <a16:creationId xmlns:a16="http://schemas.microsoft.com/office/drawing/2014/main" id="{43486A89-633D-40D6-A1DD-FBCEC48BB222}"/>
                </a:ext>
              </a:extLst>
            </p:cNvPr>
            <p:cNvSpPr/>
            <p:nvPr/>
          </p:nvSpPr>
          <p:spPr>
            <a:xfrm>
              <a:off x="9839820" y="4089504"/>
              <a:ext cx="497789" cy="344623"/>
            </a:xfrm>
            <a:custGeom>
              <a:avLst/>
              <a:gdLst>
                <a:gd name="connsiteX0" fmla="*/ 371746 w 497788"/>
                <a:gd name="connsiteY0" fmla="*/ 195605 h 344623"/>
                <a:gd name="connsiteX1" fmla="*/ 356429 w 497788"/>
                <a:gd name="connsiteY1" fmla="*/ 199435 h 344623"/>
                <a:gd name="connsiteX2" fmla="*/ 276017 w 497788"/>
                <a:gd name="connsiteY2" fmla="*/ 145826 h 344623"/>
                <a:gd name="connsiteX3" fmla="*/ 276017 w 497788"/>
                <a:gd name="connsiteY3" fmla="*/ 138168 h 344623"/>
                <a:gd name="connsiteX4" fmla="*/ 253043 w 497788"/>
                <a:gd name="connsiteY4" fmla="*/ 115193 h 344623"/>
                <a:gd name="connsiteX5" fmla="*/ 230068 w 497788"/>
                <a:gd name="connsiteY5" fmla="*/ 138168 h 344623"/>
                <a:gd name="connsiteX6" fmla="*/ 230068 w 497788"/>
                <a:gd name="connsiteY6" fmla="*/ 138168 h 344623"/>
                <a:gd name="connsiteX7" fmla="*/ 157314 w 497788"/>
                <a:gd name="connsiteY7" fmla="*/ 161143 h 344623"/>
                <a:gd name="connsiteX8" fmla="*/ 138168 w 497788"/>
                <a:gd name="connsiteY8" fmla="*/ 149656 h 344623"/>
                <a:gd name="connsiteX9" fmla="*/ 115193 w 497788"/>
                <a:gd name="connsiteY9" fmla="*/ 172631 h 344623"/>
                <a:gd name="connsiteX10" fmla="*/ 138168 w 497788"/>
                <a:gd name="connsiteY10" fmla="*/ 195605 h 344623"/>
                <a:gd name="connsiteX11" fmla="*/ 161143 w 497788"/>
                <a:gd name="connsiteY11" fmla="*/ 172631 h 344623"/>
                <a:gd name="connsiteX12" fmla="*/ 161143 w 497788"/>
                <a:gd name="connsiteY12" fmla="*/ 172631 h 344623"/>
                <a:gd name="connsiteX13" fmla="*/ 233897 w 497788"/>
                <a:gd name="connsiteY13" fmla="*/ 149656 h 344623"/>
                <a:gd name="connsiteX14" fmla="*/ 253043 w 497788"/>
                <a:gd name="connsiteY14" fmla="*/ 161143 h 344623"/>
                <a:gd name="connsiteX15" fmla="*/ 268359 w 497788"/>
                <a:gd name="connsiteY15" fmla="*/ 157314 h 344623"/>
                <a:gd name="connsiteX16" fmla="*/ 348771 w 497788"/>
                <a:gd name="connsiteY16" fmla="*/ 210922 h 344623"/>
                <a:gd name="connsiteX17" fmla="*/ 348771 w 497788"/>
                <a:gd name="connsiteY17" fmla="*/ 218580 h 344623"/>
                <a:gd name="connsiteX18" fmla="*/ 371746 w 497788"/>
                <a:gd name="connsiteY18" fmla="*/ 241555 h 344623"/>
                <a:gd name="connsiteX19" fmla="*/ 394721 w 497788"/>
                <a:gd name="connsiteY19" fmla="*/ 218580 h 344623"/>
                <a:gd name="connsiteX20" fmla="*/ 371746 w 497788"/>
                <a:gd name="connsiteY20" fmla="*/ 195605 h 344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97788" h="344623">
                  <a:moveTo>
                    <a:pt x="371746" y="195605"/>
                  </a:moveTo>
                  <a:cubicBezTo>
                    <a:pt x="367917" y="195605"/>
                    <a:pt x="360258" y="199435"/>
                    <a:pt x="356429" y="199435"/>
                  </a:cubicBezTo>
                  <a:lnTo>
                    <a:pt x="276017" y="145826"/>
                  </a:lnTo>
                  <a:cubicBezTo>
                    <a:pt x="276017" y="141997"/>
                    <a:pt x="276017" y="141997"/>
                    <a:pt x="276017" y="138168"/>
                  </a:cubicBezTo>
                  <a:cubicBezTo>
                    <a:pt x="276017" y="126681"/>
                    <a:pt x="264530" y="115193"/>
                    <a:pt x="253043" y="115193"/>
                  </a:cubicBezTo>
                  <a:cubicBezTo>
                    <a:pt x="241555" y="115193"/>
                    <a:pt x="230068" y="126681"/>
                    <a:pt x="230068" y="138168"/>
                  </a:cubicBezTo>
                  <a:cubicBezTo>
                    <a:pt x="230068" y="138168"/>
                    <a:pt x="230068" y="138168"/>
                    <a:pt x="230068" y="138168"/>
                  </a:cubicBezTo>
                  <a:lnTo>
                    <a:pt x="157314" y="161143"/>
                  </a:lnTo>
                  <a:cubicBezTo>
                    <a:pt x="153485" y="153485"/>
                    <a:pt x="145826" y="149656"/>
                    <a:pt x="138168" y="149656"/>
                  </a:cubicBezTo>
                  <a:cubicBezTo>
                    <a:pt x="126681" y="149656"/>
                    <a:pt x="115193" y="161143"/>
                    <a:pt x="115193" y="172631"/>
                  </a:cubicBezTo>
                  <a:cubicBezTo>
                    <a:pt x="115193" y="184118"/>
                    <a:pt x="126681" y="195605"/>
                    <a:pt x="138168" y="195605"/>
                  </a:cubicBezTo>
                  <a:cubicBezTo>
                    <a:pt x="149656" y="195605"/>
                    <a:pt x="161143" y="184118"/>
                    <a:pt x="161143" y="172631"/>
                  </a:cubicBezTo>
                  <a:cubicBezTo>
                    <a:pt x="161143" y="172631"/>
                    <a:pt x="161143" y="172631"/>
                    <a:pt x="161143" y="172631"/>
                  </a:cubicBezTo>
                  <a:lnTo>
                    <a:pt x="233897" y="149656"/>
                  </a:lnTo>
                  <a:cubicBezTo>
                    <a:pt x="237726" y="157314"/>
                    <a:pt x="245384" y="161143"/>
                    <a:pt x="253043" y="161143"/>
                  </a:cubicBezTo>
                  <a:cubicBezTo>
                    <a:pt x="256872" y="161143"/>
                    <a:pt x="264530" y="157314"/>
                    <a:pt x="268359" y="157314"/>
                  </a:cubicBezTo>
                  <a:lnTo>
                    <a:pt x="348771" y="210922"/>
                  </a:lnTo>
                  <a:cubicBezTo>
                    <a:pt x="348771" y="214751"/>
                    <a:pt x="348771" y="214751"/>
                    <a:pt x="348771" y="218580"/>
                  </a:cubicBezTo>
                  <a:cubicBezTo>
                    <a:pt x="348771" y="230068"/>
                    <a:pt x="360258" y="241555"/>
                    <a:pt x="371746" y="241555"/>
                  </a:cubicBezTo>
                  <a:cubicBezTo>
                    <a:pt x="383234" y="241555"/>
                    <a:pt x="394721" y="230068"/>
                    <a:pt x="394721" y="218580"/>
                  </a:cubicBezTo>
                  <a:cubicBezTo>
                    <a:pt x="394721" y="207093"/>
                    <a:pt x="383234" y="195605"/>
                    <a:pt x="371746" y="195605"/>
                  </a:cubicBezTo>
                </a:path>
              </a:pathLst>
            </a:custGeom>
            <a:solidFill>
              <a:srgbClr val="09538F"/>
            </a:solidFill>
            <a:ln w="38206"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773060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type="obj">
  <p:cSld name="Content Slide with Title">
    <p:spTree>
      <p:nvGrpSpPr>
        <p:cNvPr id="1" name=""/>
        <p:cNvGrpSpPr/>
        <p:nvPr/>
      </p:nvGrpSpPr>
      <p:grpSpPr>
        <a:xfrm>
          <a:off x="0" y="0"/>
          <a:ext cx="0" cy="0"/>
          <a:chOff x="0" y="0"/>
          <a:chExt cx="0" cy="0"/>
        </a:xfrm>
      </p:grpSpPr>
      <p:sp>
        <p:nvSpPr>
          <p:cNvPr id="2" name="Title 1"/>
          <p:cNvSpPr>
            <a:spLocks noGrp="1"/>
          </p:cNvSpPr>
          <p:nvPr>
            <p:ph type="title"/>
          </p:nvPr>
        </p:nvSpPr>
        <p:spPr>
          <a:xfrm>
            <a:off x="376881" y="249795"/>
            <a:ext cx="10515600" cy="1325563"/>
          </a:xfrm>
        </p:spPr>
        <p:txBody>
          <a:bodyPr>
            <a:normAutofit/>
          </a:bodyPr>
          <a:lstStyle>
            <a:lvl1pPr>
              <a:defRPr sz="5400"/>
            </a:lvl1pPr>
          </a:lstStyle>
          <a:p>
            <a:r>
              <a:rPr lang="en-US"/>
              <a:t>Click to edit Master title style</a:t>
            </a:r>
          </a:p>
        </p:txBody>
      </p:sp>
      <p:sp>
        <p:nvSpPr>
          <p:cNvPr id="3" name="Content Placeholder 2"/>
          <p:cNvSpPr>
            <a:spLocks noGrp="1"/>
          </p:cNvSpPr>
          <p:nvPr>
            <p:ph idx="1"/>
          </p:nvPr>
        </p:nvSpPr>
        <p:spPr>
          <a:xfrm>
            <a:off x="376881" y="1710295"/>
            <a:ext cx="10515600" cy="4351338"/>
          </a:xfr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lvl1pPr>
              <a:defRPr>
                <a:latin typeface="Segoe UI" panose="020B0502040204020203" pitchFamily="34" charset="0"/>
                <a:cs typeface="Segoe UI" panose="020B0502040204020203" pitchFamily="34" charset="0"/>
              </a:defRPr>
            </a:lvl1pPr>
          </a:lstStyle>
          <a:p>
            <a:endParaRPr lang="en-US"/>
          </a:p>
        </p:txBody>
      </p:sp>
      <p:sp>
        <p:nvSpPr>
          <p:cNvPr id="6" name="Slide Number Placeholder 5"/>
          <p:cNvSpPr>
            <a:spLocks noGrp="1"/>
          </p:cNvSpPr>
          <p:nvPr>
            <p:ph type="sldNum" sz="quarter" idx="12"/>
          </p:nvPr>
        </p:nvSpPr>
        <p:spPr>
          <a:xfrm>
            <a:off x="11650361" y="6430491"/>
            <a:ext cx="461319" cy="365125"/>
          </a:xfrm>
        </p:spPr>
        <p:txBody>
          <a:bodyPr/>
          <a:lstStyle>
            <a:lvl1pPr>
              <a:defRPr>
                <a:latin typeface="Segoe UI" panose="020B0502040204020203" pitchFamily="34" charset="0"/>
                <a:cs typeface="Segoe UI" panose="020B0502040204020203" pitchFamily="34" charset="0"/>
              </a:defRPr>
            </a:lvl1pPr>
          </a:lstStyle>
          <a:p>
            <a:fld id="{066A2566-BF17-4568-96F5-227DF6133B55}" type="slidenum">
              <a:rPr lang="en-US" smtClean="0"/>
              <a:pPr/>
              <a:t>‹#›</a:t>
            </a:fld>
            <a:endParaRPr lang="en-US"/>
          </a:p>
        </p:txBody>
      </p:sp>
      <p:sp>
        <p:nvSpPr>
          <p:cNvPr id="9" name="MSIPCM14a64b898e42b736a360ea21" descr="{&quot;HashCode&quot;:-1634785317,&quot;Placement&quot;:&quot;Footer&quot;,&quot;Top&quot;:530.093,&quot;Left&quot;:0.0,&quot;SlideWidth&quot;:979,&quot;SlideHeight&quot;:550}">
            <a:extLst>
              <a:ext uri="{FF2B5EF4-FFF2-40B4-BE49-F238E27FC236}">
                <a16:creationId xmlns:a16="http://schemas.microsoft.com/office/drawing/2014/main" id="{99058D42-882B-493C-A843-23BDBB50A86F}"/>
              </a:ext>
            </a:extLst>
          </p:cNvPr>
          <p:cNvSpPr txBox="1"/>
          <p:nvPr/>
        </p:nvSpPr>
        <p:spPr>
          <a:xfrm>
            <a:off x="595908" y="6608324"/>
            <a:ext cx="1243013" cy="153888"/>
          </a:xfrm>
          <a:prstGeom prst="rect">
            <a:avLst/>
          </a:prstGeom>
          <a:noFill/>
        </p:spPr>
        <p:txBody>
          <a:bodyPr vert="horz" wrap="square" lIns="0" tIns="0" rIns="0" bIns="0" rtlCol="0" anchor="ctr" anchorCtr="1">
            <a:noAutofit/>
          </a:bodyPr>
          <a:lstStyle/>
          <a:p>
            <a:pPr algn="l">
              <a:spcBef>
                <a:spcPts val="0"/>
              </a:spcBef>
              <a:spcAft>
                <a:spcPts val="0"/>
              </a:spcAft>
            </a:pPr>
            <a:r>
              <a:rPr lang="nl-NL" sz="1000">
                <a:solidFill>
                  <a:schemeClr val="accent6"/>
                </a:solidFill>
                <a:latin typeface="Calibri" panose="020F0502020204030204" pitchFamily="34" charset="0"/>
              </a:rPr>
              <a:t>Microsoft Confidential</a:t>
            </a:r>
          </a:p>
        </p:txBody>
      </p:sp>
    </p:spTree>
    <p:extLst>
      <p:ext uri="{BB962C8B-B14F-4D97-AF65-F5344CB8AC3E}">
        <p14:creationId xmlns:p14="http://schemas.microsoft.com/office/powerpoint/2010/main" val="12058613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46571157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26965869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2465479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07">
          <p15:clr>
            <a:srgbClr val="5ACBF0"/>
          </p15:clr>
        </p15:guide>
        <p15:guide id="3" orient="horz" pos="1874">
          <p15:clr>
            <a:srgbClr val="5ACBF0"/>
          </p15:clr>
        </p15:guide>
        <p15:guide id="4" orient="horz" pos="245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Slide 1 ">
    <p:bg>
      <p:bgRef idx="1001">
        <a:schemeClr val="bg1"/>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2030639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pic>
        <p:nvPicPr>
          <p:cNvPr id="7" name="Picture 6">
            <a:extLst>
              <a:ext uri="{FF2B5EF4-FFF2-40B4-BE49-F238E27FC236}">
                <a16:creationId xmlns:a16="http://schemas.microsoft.com/office/drawing/2014/main" id="{3DE7FD18-5C7F-4413-AE30-56CD270C18A7}"/>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8" name="Rectangle 7">
            <a:extLst>
              <a:ext uri="{FF2B5EF4-FFF2-40B4-BE49-F238E27FC236}">
                <a16:creationId xmlns:a16="http://schemas.microsoft.com/office/drawing/2014/main" id="{AC831A08-9AF5-49C0-9324-B2676844C5F6}"/>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a:extLst>
              <a:ext uri="{FF2B5EF4-FFF2-40B4-BE49-F238E27FC236}">
                <a16:creationId xmlns:a16="http://schemas.microsoft.com/office/drawing/2014/main" id="{0458DEA5-776D-46C7-BDF5-8373A425B2AC}"/>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1380460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Slide 3">
    <p:bg>
      <p:bgRef idx="1001">
        <a:schemeClr val="bg1"/>
      </p:bgRef>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13CDEEC8-BFE4-4E34-8902-D67BBAF7909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9570" y="0"/>
            <a:ext cx="12199781" cy="6858000"/>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p:nvSpPr>
        <p:spPr bwMode="auto">
          <a:xfrm>
            <a:off x="-29570" y="0"/>
            <a:ext cx="7590041" cy="6858000"/>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a:t>Speaker name or subtitle text</a:t>
            </a:r>
          </a:p>
        </p:txBody>
      </p:sp>
      <p:pic>
        <p:nvPicPr>
          <p:cNvPr id="4" name="Picture 3">
            <a:extLst>
              <a:ext uri="{FF2B5EF4-FFF2-40B4-BE49-F238E27FC236}">
                <a16:creationId xmlns:a16="http://schemas.microsoft.com/office/drawing/2014/main" id="{3818D161-E057-4198-A2E8-D2C4BDF05499}"/>
              </a:ext>
            </a:extLst>
          </p:cNvPr>
          <p:cNvPicPr>
            <a:picLocks noChangeAspect="1"/>
          </p:cNvPicPr>
          <p:nvPr/>
        </p:nvPicPr>
        <p:blipFill>
          <a:blip r:embed="rId4"/>
          <a:stretch>
            <a:fillRect/>
          </a:stretch>
        </p:blipFill>
        <p:spPr>
          <a:xfrm>
            <a:off x="536021" y="557853"/>
            <a:ext cx="4215342" cy="342596"/>
          </a:xfrm>
          <a:prstGeom prst="rect">
            <a:avLst/>
          </a:prstGeom>
        </p:spPr>
      </p:pic>
    </p:spTree>
    <p:custDataLst>
      <p:tags r:id="rId1"/>
    </p:custDataLst>
    <p:extLst>
      <p:ext uri="{BB962C8B-B14F-4D97-AF65-F5344CB8AC3E}">
        <p14:creationId xmlns:p14="http://schemas.microsoft.com/office/powerpoint/2010/main" val="6089329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Slide 4">
    <p:bg>
      <p:bgRef idx="1001">
        <a:schemeClr val="bg1"/>
      </p:bgRef>
    </p:bg>
    <p:spTree>
      <p:nvGrpSpPr>
        <p:cNvPr id="1" name=""/>
        <p:cNvGrpSpPr/>
        <p:nvPr/>
      </p:nvGrpSpPr>
      <p:grpSpPr>
        <a:xfrm>
          <a:off x="0" y="0"/>
          <a:ext cx="0" cy="0"/>
          <a:chOff x="0" y="0"/>
          <a:chExt cx="0" cy="0"/>
        </a:xfrm>
      </p:grpSpPr>
      <p:pic>
        <p:nvPicPr>
          <p:cNvPr id="13" name="Picture 12" descr="A picture containing wall, sky&#10;&#10;Description automatically generated">
            <a:extLst>
              <a:ext uri="{FF2B5EF4-FFF2-40B4-BE49-F238E27FC236}">
                <a16:creationId xmlns:a16="http://schemas.microsoft.com/office/drawing/2014/main" id="{727A6542-FA47-4C99-9B0D-5D0D03140F19}"/>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1"/>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p:nvSpPr>
        <p:spPr bwMode="auto">
          <a:xfrm>
            <a:off x="0" y="0"/>
            <a:ext cx="7590041" cy="6857999"/>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a:t>Speaker name or subtitle text</a:t>
            </a:r>
          </a:p>
        </p:txBody>
      </p:sp>
      <p:pic>
        <p:nvPicPr>
          <p:cNvPr id="8" name="Picture 7">
            <a:extLst>
              <a:ext uri="{FF2B5EF4-FFF2-40B4-BE49-F238E27FC236}">
                <a16:creationId xmlns:a16="http://schemas.microsoft.com/office/drawing/2014/main" id="{E833CBE1-E4C9-4925-BB63-7CE5BB0EEA52}"/>
              </a:ext>
            </a:extLst>
          </p:cNvPr>
          <p:cNvPicPr>
            <a:picLocks noChangeAspect="1"/>
          </p:cNvPicPr>
          <p:nvPr/>
        </p:nvPicPr>
        <p:blipFill>
          <a:blip r:embed="rId4"/>
          <a:stretch>
            <a:fillRect/>
          </a:stretch>
        </p:blipFill>
        <p:spPr>
          <a:xfrm>
            <a:off x="534293" y="557851"/>
            <a:ext cx="4196636" cy="341075"/>
          </a:xfrm>
          <a:prstGeom prst="rect">
            <a:avLst/>
          </a:prstGeom>
        </p:spPr>
      </p:pic>
    </p:spTree>
    <p:custDataLst>
      <p:tags r:id="rId1"/>
    </p:custDataLst>
    <p:extLst>
      <p:ext uri="{BB962C8B-B14F-4D97-AF65-F5344CB8AC3E}">
        <p14:creationId xmlns:p14="http://schemas.microsoft.com/office/powerpoint/2010/main" val="4186276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Slide: Dark">
    <p:bg>
      <p:bgPr>
        <a:solidFill>
          <a:schemeClr val="tx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2" name="Picture 1">
            <a:extLst>
              <a:ext uri="{FF2B5EF4-FFF2-40B4-BE49-F238E27FC236}">
                <a16:creationId xmlns:a16="http://schemas.microsoft.com/office/drawing/2014/main" id="{F2BAA601-8DBD-43B2-9159-8439E78EF6B9}"/>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5251686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Slide: Light">
    <p:bg>
      <p:bgPr>
        <a:solidFill>
          <a:schemeClr val="bg1">
            <a:lumMod val="95000"/>
          </a:schemeClr>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9048682F-F1F2-470A-A3DC-CC09D31EC7F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26482318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itle Slide - Square Photo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a:t>
            </a:r>
          </a:p>
        </p:txBody>
      </p:sp>
      <p:pic>
        <p:nvPicPr>
          <p:cNvPr id="27" name="Picture 26">
            <a:extLst>
              <a:ext uri="{FF2B5EF4-FFF2-40B4-BE49-F238E27FC236}">
                <a16:creationId xmlns:a16="http://schemas.microsoft.com/office/drawing/2014/main" id="{E84D8BDE-8B37-4EEA-984D-98A35C36EE9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4" name="Picture 3">
            <a:extLst>
              <a:ext uri="{FF2B5EF4-FFF2-40B4-BE49-F238E27FC236}">
                <a16:creationId xmlns:a16="http://schemas.microsoft.com/office/drawing/2014/main" id="{40B9B169-E29E-4C92-916F-A28EA737646E}"/>
              </a:ext>
            </a:extLst>
          </p:cNvPr>
          <p:cNvPicPr>
            <a:picLocks noChangeAspect="1"/>
          </p:cNvPicPr>
          <p:nvPr/>
        </p:nvPicPr>
        <p:blipFill rotWithShape="1">
          <a:blip r:embed="rId4"/>
          <a:srcRect l="25172" t="385" r="22607" b="385"/>
          <a:stretch/>
        </p:blipFill>
        <p:spPr>
          <a:xfrm flipH="1">
            <a:off x="5229139" y="0"/>
            <a:ext cx="6970638" cy="6857999"/>
          </a:xfrm>
          <a:prstGeom prst="rect">
            <a:avLst/>
          </a:prstGeom>
          <a:noFill/>
        </p:spPr>
      </p:pic>
    </p:spTree>
    <p:custDataLst>
      <p:tags r:id="rId1"/>
    </p:custDataLst>
    <p:extLst>
      <p:ext uri="{BB962C8B-B14F-4D97-AF65-F5344CB8AC3E}">
        <p14:creationId xmlns:p14="http://schemas.microsoft.com/office/powerpoint/2010/main" val="19462280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le Slid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16" name="Picture 15" descr="A person sitting at a table using a computer&#10;&#10;Description automatically generated">
            <a:extLst>
              <a:ext uri="{FF2B5EF4-FFF2-40B4-BE49-F238E27FC236}">
                <a16:creationId xmlns:a16="http://schemas.microsoft.com/office/drawing/2014/main" id="{C18A40F7-366E-4159-91E1-4993F794941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229145" y="0"/>
            <a:ext cx="6962855" cy="6858000"/>
          </a:xfrm>
          <a:prstGeom prst="rect">
            <a:avLst/>
          </a:prstGeom>
        </p:spPr>
      </p:pic>
      <p:pic>
        <p:nvPicPr>
          <p:cNvPr id="19" name="Picture 18">
            <a:extLst>
              <a:ext uri="{FF2B5EF4-FFF2-40B4-BE49-F238E27FC236}">
                <a16:creationId xmlns:a16="http://schemas.microsoft.com/office/drawing/2014/main" id="{AD2ACA0A-F32A-4532-9FBD-221FA7CE291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3" name="Picture 2">
            <a:extLst>
              <a:ext uri="{FF2B5EF4-FFF2-40B4-BE49-F238E27FC236}">
                <a16:creationId xmlns:a16="http://schemas.microsoft.com/office/drawing/2014/main" id="{050F8003-7EBB-4FA1-9F38-725C30889F71}"/>
              </a:ext>
            </a:extLst>
          </p:cNvPr>
          <p:cNvPicPr>
            <a:picLocks noChangeAspect="1"/>
          </p:cNvPicPr>
          <p:nvPr/>
        </p:nvPicPr>
        <p:blipFill rotWithShape="1">
          <a:blip r:embed="rId5"/>
          <a:srcRect l="25286" t="4539" r="17526" b="15358"/>
          <a:stretch/>
        </p:blipFill>
        <p:spPr>
          <a:xfrm>
            <a:off x="5219620" y="-16403"/>
            <a:ext cx="6972379" cy="6874403"/>
          </a:xfrm>
          <a:prstGeom prst="rect">
            <a:avLst/>
          </a:prstGeom>
        </p:spPr>
      </p:pic>
    </p:spTree>
    <p:custDataLst>
      <p:tags r:id="rId1"/>
    </p:custDataLst>
    <p:extLst>
      <p:ext uri="{BB962C8B-B14F-4D97-AF65-F5344CB8AC3E}">
        <p14:creationId xmlns:p14="http://schemas.microsoft.com/office/powerpoint/2010/main" val="20198209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atin typeface="+mj-lt"/>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100463556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lvl1pPr>
              <a:defRPr>
                <a:latin typeface="+mj-lt"/>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404659696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Slide 2">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3131638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1111874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9032681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113953298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7008243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179736"/>
            <a:ext cx="5508419" cy="485848"/>
          </a:xfrm>
        </p:spPr>
        <p:txBody>
          <a:bodyPr tIns="64008"/>
          <a:lstStyle>
            <a:lvl1pPr>
              <a:defRPr sz="2745" spc="0">
                <a:solidFill>
                  <a:schemeClr val="tx2"/>
                </a:solidFill>
                <a:latin typeface="+mj-lt"/>
                <a:cs typeface="Segoe UI" panose="020B0502040204020203" pitchFamily="34" charset="0"/>
              </a:defRPr>
            </a:lvl1pPr>
          </a:lstStyle>
          <a:p>
            <a:r>
              <a:rPr lang="en-US"/>
              <a:t>Click to edit Master title style</a:t>
            </a:r>
          </a:p>
        </p:txBody>
      </p:sp>
    </p:spTree>
    <p:custDataLst>
      <p:tags r:id="rId1"/>
    </p:custDataLst>
    <p:extLst>
      <p:ext uri="{BB962C8B-B14F-4D97-AF65-F5344CB8AC3E}">
        <p14:creationId xmlns:p14="http://schemas.microsoft.com/office/powerpoint/2010/main" val="101054566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1961">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7443675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89164773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77480366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23461100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5307046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6111008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39870177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25446611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Section Title: Dark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accent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37010529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877895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Section Title: Light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1063861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Section Title: Light 2">
    <p:bg>
      <p:bgRef idx="1001">
        <a:schemeClr val="bg1"/>
      </p:bgRef>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666291E-6B74-4E99-A780-376C2257BA8B}"/>
              </a:ext>
            </a:extLst>
          </p:cNvPr>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3655817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105291690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69631641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2"/>
                </a:solidFill>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232376897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hank you slid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891154-14BE-460A-9BE6-DDFB35DDDD37}"/>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4" name="Rectangle 3">
            <a:extLst>
              <a:ext uri="{FF2B5EF4-FFF2-40B4-BE49-F238E27FC236}">
                <a16:creationId xmlns:a16="http://schemas.microsoft.com/office/drawing/2014/main" id="{1EF5C77D-5042-4EDE-A433-2778904B3494}"/>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85000"/>
                  </a:schemeClr>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650F9EC5-2A92-41F9-A121-0864C60483BB}"/>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9769472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69332"/>
          </a:xfrm>
          <a:noFill/>
        </p:spPr>
        <p:txBody>
          <a:bodyPr wrap="square" lIns="0" tIns="0" rIns="0" bIns="0">
            <a:spAutoFit/>
          </a:bodyPr>
          <a:lstStyle>
            <a:lvl1pPr marL="0" indent="0">
              <a:spcBef>
                <a:spcPts val="0"/>
              </a:spcBef>
              <a:buNone/>
              <a:defRPr sz="24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750531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1_Thank you slide">
    <p:bg>
      <p:bgRef idx="1001">
        <a:schemeClr val="bg2"/>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F655746-0C3B-471F-A078-7ABA6DFB596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a:extLst>
              <a:ext uri="{FF2B5EF4-FFF2-40B4-BE49-F238E27FC236}">
                <a16:creationId xmlns:a16="http://schemas.microsoft.com/office/drawing/2014/main" id="{9C53D068-1EFE-4D02-84E8-90FD7FBD3FAB}"/>
              </a:ext>
            </a:extLst>
          </p:cNvPr>
          <p:cNvSpPr/>
          <p:nvPr/>
        </p:nvSpPr>
        <p:spPr bwMode="auto">
          <a:xfrm>
            <a:off x="1" y="0"/>
            <a:ext cx="9009380" cy="6857999"/>
          </a:xfrm>
          <a:prstGeom prst="rect">
            <a:avLst/>
          </a:prstGeom>
          <a:gradFill flip="none" rotWithShape="1">
            <a:gsLst>
              <a:gs pos="0">
                <a:schemeClr val="bg1">
                  <a:alpha val="0"/>
                </a:schemeClr>
              </a:gs>
              <a:gs pos="100000">
                <a:schemeClr val="bg1">
                  <a:alpha val="92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9" name="Picture 8">
            <a:extLst>
              <a:ext uri="{FF2B5EF4-FFF2-40B4-BE49-F238E27FC236}">
                <a16:creationId xmlns:a16="http://schemas.microsoft.com/office/drawing/2014/main" id="{C2D1B6C6-8D40-495F-A7D4-74B5B4E512E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3028627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tx2"/>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65000"/>
                  </a:schemeClr>
                </a:solidFill>
                <a:cs typeface="Segoe UI" pitchFamily="34" charset="0"/>
              </a:rPr>
              <a:t>© Copyright Microsoft Corporation. All rights reserved. </a:t>
            </a:r>
          </a:p>
        </p:txBody>
      </p:sp>
      <p:pic>
        <p:nvPicPr>
          <p:cNvPr id="3" name="Picture 2">
            <a:extLst>
              <a:ext uri="{FF2B5EF4-FFF2-40B4-BE49-F238E27FC236}">
                <a16:creationId xmlns:a16="http://schemas.microsoft.com/office/drawing/2014/main" id="{C042D301-16C4-4565-8EF4-58070018D32A}"/>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8362887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1_Closing logo slide">
    <p:bg>
      <p:bgPr>
        <a:solidFill>
          <a:schemeClr val="bg1">
            <a:lumMod val="95000"/>
          </a:schemeClr>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CC8BA942-27B6-4AF2-BD7A-E0D59837700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9982159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chemeClr val="bg2"/>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accent2"/>
                </a:solidFill>
                <a:latin typeface="+mj-lt"/>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j-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chemeClr val="accent2"/>
          </a:solidFill>
        </p:spPr>
        <p:txBody>
          <a:bodyPr wrap="square" lIns="155457" tIns="77729" rIns="155457" bIns="45720" anchor="b" anchorCtr="0">
            <a:noAutofit/>
          </a:bodyPr>
          <a:lstStyle>
            <a:lvl1pPr algn="r">
              <a:buFont typeface="Arial" pitchFamily="34" charset="0"/>
              <a:buNone/>
              <a:defRPr sz="3700" spc="-51" baseline="0">
                <a:solidFill>
                  <a:schemeClr val="bg2"/>
                </a:solidFill>
                <a:effectLst/>
                <a:latin typeface="+mj-lt"/>
                <a:ea typeface="Segoe UI" pitchFamily="34" charset="0"/>
                <a:cs typeface="Segoe UI" pitchFamily="34" charset="0"/>
              </a:defRPr>
            </a:lvl1pPr>
          </a:lstStyle>
          <a:p>
            <a:pPr lvl="0"/>
            <a:r>
              <a:rPr lang="en-US"/>
              <a:t>Next:</a:t>
            </a:r>
          </a:p>
        </p:txBody>
      </p:sp>
    </p:spTree>
    <p:custDataLst>
      <p:tags r:id="rId1"/>
    </p:custDataLst>
    <p:extLst>
      <p:ext uri="{BB962C8B-B14F-4D97-AF65-F5344CB8AC3E}">
        <p14:creationId xmlns:p14="http://schemas.microsoft.com/office/powerpoint/2010/main" val="10575242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Icon librar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63546" y="425183"/>
            <a:ext cx="5288906" cy="120674"/>
          </a:xfrm>
        </p:spPr>
        <p:txBody>
          <a:bodyPr wrap="square" lIns="0" tIns="0" rIns="0" bIns="0" anchor="ctr">
            <a:spAutoFit/>
          </a:bodyPr>
          <a:lstStyle>
            <a:lvl1pPr>
              <a:defRPr sz="784" spc="0">
                <a:gradFill>
                  <a:gsLst>
                    <a:gs pos="0">
                      <a:schemeClr val="tx1">
                        <a:lumMod val="60000"/>
                        <a:lumOff val="40000"/>
                      </a:schemeClr>
                    </a:gs>
                    <a:gs pos="100000">
                      <a:schemeClr val="tx1">
                        <a:lumMod val="60000"/>
                        <a:lumOff val="40000"/>
                      </a:schemeClr>
                    </a:gs>
                  </a:gsLst>
                  <a:lin ang="5400000" scaled="0"/>
                </a:gradFill>
                <a:latin typeface="Segoe UI Semibold" panose="020B0702040204020203" pitchFamily="34" charset="0"/>
                <a:cs typeface="Segoe UI Semibold" panose="020B0702040204020203" pitchFamily="34" charset="0"/>
              </a:defRPr>
            </a:lvl1pPr>
          </a:lstStyle>
          <a:p>
            <a:r>
              <a:rPr lang="en-US"/>
              <a:t>Section title</a:t>
            </a:r>
          </a:p>
        </p:txBody>
      </p:sp>
      <p:sp>
        <p:nvSpPr>
          <p:cNvPr id="3" name="TextBox 2"/>
          <p:cNvSpPr txBox="1"/>
          <p:nvPr/>
        </p:nvSpPr>
        <p:spPr>
          <a:xfrm>
            <a:off x="445198" y="431210"/>
            <a:ext cx="2065142" cy="108619"/>
          </a:xfrm>
          <a:prstGeom prst="rect">
            <a:avLst/>
          </a:prstGeom>
        </p:spPr>
        <p:txBody>
          <a:bodyPr vert="horz" wrap="square" lIns="0" tIns="0" rIns="0" bIns="0" rtlCol="0" anchor="ctr">
            <a:spAutoFit/>
          </a:bodyPr>
          <a:lstStyle>
            <a:lvl1pPr algn="l" defTabSz="932742" eaLnBrk="1" latinLnBrk="0" hangingPunct="1">
              <a:lnSpc>
                <a:spcPct val="90000"/>
              </a:lnSpc>
              <a:spcBef>
                <a:spcPct val="0"/>
              </a:spcBef>
              <a:buNone/>
              <a:defRPr lang="en-US" sz="1000" b="0" cap="none" spc="0" baseline="0" dirty="0" smtClean="0">
                <a:ln w="3175">
                  <a:noFill/>
                </a:ln>
                <a:gradFill>
                  <a:gsLst>
                    <a:gs pos="0">
                      <a:schemeClr val="tx1">
                        <a:lumMod val="60000"/>
                        <a:lumOff val="40000"/>
                      </a:schemeClr>
                    </a:gs>
                    <a:gs pos="100000">
                      <a:schemeClr val="tx1">
                        <a:lumMod val="60000"/>
                        <a:lumOff val="40000"/>
                      </a:schemeClr>
                    </a:gs>
                  </a:gsLst>
                  <a:lin ang="5400000" scaled="0"/>
                </a:gradFill>
                <a:effectLst/>
                <a:cs typeface="Segoe UI" pitchFamily="34" charset="0"/>
              </a:defRPr>
            </a:lvl1pPr>
          </a:lstStyle>
          <a:p>
            <a:pPr lvl="0"/>
            <a:r>
              <a:rPr lang="en-US" sz="784">
                <a:latin typeface="Segoe UI Semibold" panose="020B0702040204020203" pitchFamily="34" charset="0"/>
                <a:cs typeface="Segoe UI Semibold" panose="020B0702040204020203" pitchFamily="34" charset="0"/>
              </a:rPr>
              <a:t>Monoline icons   </a:t>
            </a:r>
            <a:r>
              <a:rPr lang="en-US" sz="784" b="0" kern="1200" cap="none" spc="0" baseline="0">
                <a:ln w="3175">
                  <a:noFill/>
                </a:ln>
                <a:gradFill>
                  <a:gsLst>
                    <a:gs pos="0">
                      <a:schemeClr val="tx1">
                        <a:lumMod val="60000"/>
                        <a:lumOff val="40000"/>
                      </a:schemeClr>
                    </a:gs>
                    <a:gs pos="100000">
                      <a:schemeClr val="tx1">
                        <a:lumMod val="60000"/>
                        <a:lumOff val="40000"/>
                      </a:schemeClr>
                    </a:gs>
                  </a:gsLst>
                  <a:lin ang="5400000" scaled="0"/>
                </a:gradFill>
                <a:effectLst/>
                <a:latin typeface="+mn-lt"/>
                <a:ea typeface="+mn-ea"/>
                <a:cs typeface="Segoe UI Semibold" panose="020B0702040204020203" pitchFamily="34" charset="0"/>
              </a:rPr>
              <a:t>/   PowerPoint</a:t>
            </a:r>
            <a:endParaRPr lang="en-US" sz="784">
              <a:latin typeface="+mn-lt"/>
              <a:cs typeface="Segoe UI Semibold" panose="020B0702040204020203" pitchFamily="34" charset="0"/>
            </a:endParaRPr>
          </a:p>
        </p:txBody>
      </p:sp>
      <p:grpSp>
        <p:nvGrpSpPr>
          <p:cNvPr id="4" name="Group 3"/>
          <p:cNvGrpSpPr>
            <a:grpSpLocks noChangeAspect="1"/>
          </p:cNvGrpSpPr>
          <p:nvPr/>
        </p:nvGrpSpPr>
        <p:grpSpPr>
          <a:xfrm>
            <a:off x="11023168" y="412549"/>
            <a:ext cx="719065" cy="153377"/>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grpSp>
    </p:spTree>
    <p:custDataLst>
      <p:tags r:id="rId1"/>
    </p:custDataLst>
    <p:extLst>
      <p:ext uri="{BB962C8B-B14F-4D97-AF65-F5344CB8AC3E}">
        <p14:creationId xmlns:p14="http://schemas.microsoft.com/office/powerpoint/2010/main" val="3476170920"/>
      </p:ext>
    </p:extLst>
  </p:cSld>
  <p:clrMapOvr>
    <a:masterClrMapping/>
  </p:clrMapOvr>
  <p:transition>
    <p:fade/>
  </p:transition>
  <p:extLst>
    <p:ext uri="{DCECCB84-F9BA-43D5-87BE-67443E8EF086}">
      <p15:sldGuideLst xmlns:p15="http://schemas.microsoft.com/office/powerpoint/2012/main"/>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0069C-8DCB-4C42-86E3-57E0651CFF2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C0695EB-EE53-4C33-B012-1586FBF489F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CE854D7-17DC-43B7-BB79-068000C16560}"/>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316D0EB0-3F0A-491D-85F7-02FCBA28229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5A3239-D1BC-4227-9ADE-487C02DB44B9}"/>
              </a:ext>
            </a:extLst>
          </p:cNvPr>
          <p:cNvSpPr>
            <a:spLocks noGrp="1"/>
          </p:cNvSpPr>
          <p:nvPr>
            <p:ph type="sldNum" sz="quarter" idx="12"/>
          </p:nvPr>
        </p:nvSpPr>
        <p:spPr/>
        <p:txBody>
          <a:bodyPr/>
          <a:lstStyle/>
          <a:p>
            <a:fld id="{C6018CF8-4E0A-4ED3-88DE-7EF7497EA5CF}" type="slidenum">
              <a:rPr lang="en-US" smtClean="0"/>
              <a:t>‹#›</a:t>
            </a:fld>
            <a:endParaRPr lang="en-US"/>
          </a:p>
        </p:txBody>
      </p:sp>
    </p:spTree>
    <p:extLst>
      <p:ext uri="{BB962C8B-B14F-4D97-AF65-F5344CB8AC3E}">
        <p14:creationId xmlns:p14="http://schemas.microsoft.com/office/powerpoint/2010/main" val="53360206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42753A23-792C-40D7-B7DD-2E442FBADF63}" type="datetimeFigureOut">
              <a:rPr lang="en-US" smtClean="0"/>
              <a:t>6/1/2020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750C89-F0F5-4BE6-BF1F-EC04C8CC680D}" type="slidenum">
              <a:rPr lang="en-US" smtClean="0"/>
              <a:t>‹#›</a:t>
            </a:fld>
            <a:endParaRPr lang="en-US"/>
          </a:p>
        </p:txBody>
      </p:sp>
    </p:spTree>
    <p:extLst>
      <p:ext uri="{BB962C8B-B14F-4D97-AF65-F5344CB8AC3E}">
        <p14:creationId xmlns:p14="http://schemas.microsoft.com/office/powerpoint/2010/main" val="61983392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925AA89-5F0A-154F-A3CF-3CD8ABDEE4D0}"/>
              </a:ext>
            </a:extLst>
          </p:cNvPr>
          <p:cNvPicPr>
            <a:picLocks noChangeAspect="1"/>
          </p:cNvPicPr>
          <p:nvPr userDrawn="1"/>
        </p:nvPicPr>
        <p:blipFill>
          <a:blip r:embed="rId2"/>
          <a:stretch>
            <a:fillRect/>
          </a:stretch>
        </p:blipFill>
        <p:spPr>
          <a:xfrm>
            <a:off x="5343525" y="0"/>
            <a:ext cx="6858000" cy="685800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6541622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1_Title square photo">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AFB62B78-F785-D34A-BB0B-B61A92C55585}"/>
              </a:ext>
            </a:extLst>
          </p:cNvPr>
          <p:cNvPicPr>
            <a:picLocks noChangeAspect="1"/>
          </p:cNvPicPr>
          <p:nvPr userDrawn="1"/>
        </p:nvPicPr>
        <p:blipFill rotWithShape="1">
          <a:blip r:embed="rId2"/>
          <a:srcRect l="10389" t="18703" b="16343"/>
          <a:stretch/>
        </p:blipFill>
        <p:spPr>
          <a:xfrm>
            <a:off x="8885595" y="3193766"/>
            <a:ext cx="3301149" cy="159520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grpSp>
        <p:nvGrpSpPr>
          <p:cNvPr id="3" name="Group 2">
            <a:extLst>
              <a:ext uri="{FF2B5EF4-FFF2-40B4-BE49-F238E27FC236}">
                <a16:creationId xmlns:a16="http://schemas.microsoft.com/office/drawing/2014/main" id="{85A31830-4159-6E4E-A505-5AE3582CB326}"/>
              </a:ext>
            </a:extLst>
          </p:cNvPr>
          <p:cNvGrpSpPr/>
          <p:nvPr userDrawn="1"/>
        </p:nvGrpSpPr>
        <p:grpSpPr>
          <a:xfrm>
            <a:off x="8870814" y="0"/>
            <a:ext cx="3315930" cy="6858001"/>
            <a:chOff x="8766391" y="0"/>
            <a:chExt cx="3564610" cy="7372320"/>
          </a:xfrm>
        </p:grpSpPr>
        <p:pic>
          <p:nvPicPr>
            <p:cNvPr id="6" name="Picture 5">
              <a:extLst>
                <a:ext uri="{FF2B5EF4-FFF2-40B4-BE49-F238E27FC236}">
                  <a16:creationId xmlns:a16="http://schemas.microsoft.com/office/drawing/2014/main" id="{519F627F-C22F-1D4F-9314-137DAB0C7865}"/>
                </a:ext>
              </a:extLst>
            </p:cNvPr>
            <p:cNvPicPr>
              <a:picLocks noChangeAspect="1"/>
            </p:cNvPicPr>
            <p:nvPr userDrawn="1"/>
          </p:nvPicPr>
          <p:blipFill rotWithShape="1">
            <a:blip r:embed="rId4"/>
            <a:srcRect l="266" t="13569" r="-107" b="22382"/>
            <a:stretch/>
          </p:blipFill>
          <p:spPr>
            <a:xfrm>
              <a:off x="8772041" y="0"/>
              <a:ext cx="3558960" cy="3424716"/>
            </a:xfrm>
            <a:prstGeom prst="rect">
              <a:avLst/>
            </a:prstGeom>
          </p:spPr>
        </p:pic>
        <p:pic>
          <p:nvPicPr>
            <p:cNvPr id="11" name="Picture 10">
              <a:extLst>
                <a:ext uri="{FF2B5EF4-FFF2-40B4-BE49-F238E27FC236}">
                  <a16:creationId xmlns:a16="http://schemas.microsoft.com/office/drawing/2014/main" id="{22B86A11-1091-9C48-B1E1-01A9CBDA9841}"/>
                </a:ext>
              </a:extLst>
            </p:cNvPr>
            <p:cNvPicPr>
              <a:picLocks noChangeAspect="1"/>
            </p:cNvPicPr>
            <p:nvPr userDrawn="1"/>
          </p:nvPicPr>
          <p:blipFill rotWithShape="1">
            <a:blip r:embed="rId5"/>
            <a:srcRect l="33573" t="13744" r="4171" b="27987"/>
            <a:stretch/>
          </p:blipFill>
          <p:spPr>
            <a:xfrm>
              <a:off x="8766391" y="5148129"/>
              <a:ext cx="3564610" cy="2224191"/>
            </a:xfrm>
            <a:prstGeom prst="rect">
              <a:avLst/>
            </a:prstGeom>
          </p:spPr>
        </p:pic>
      </p:grpSp>
    </p:spTree>
    <p:extLst>
      <p:ext uri="{BB962C8B-B14F-4D97-AF65-F5344CB8AC3E}">
        <p14:creationId xmlns:p14="http://schemas.microsoft.com/office/powerpoint/2010/main" val="15356477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3" name="Picture 2" descr="A desk with multiple monitors and a computer.&#10;">
            <a:extLst>
              <a:ext uri="{FF2B5EF4-FFF2-40B4-BE49-F238E27FC236}">
                <a16:creationId xmlns:a16="http://schemas.microsoft.com/office/drawing/2014/main" id="{4AC06106-9BD0-4058-A053-82DD2DED8A67}"/>
              </a:ext>
            </a:extLst>
          </p:cNvPr>
          <p:cNvPicPr>
            <a:picLocks noChangeAspect="1"/>
          </p:cNvPicPr>
          <p:nvPr userDrawn="1"/>
        </p:nvPicPr>
        <p:blipFill rotWithShape="1">
          <a:blip r:embed="rId3"/>
          <a:srcRect l="23577" r="9774"/>
          <a:stretch/>
        </p:blipFill>
        <p:spPr bwMode="ltGray">
          <a:xfrm>
            <a:off x="5334000" y="0"/>
            <a:ext cx="6858000" cy="6858000"/>
          </a:xfrm>
          <a:prstGeom prst="rect">
            <a:avLst/>
          </a:prstGeom>
        </p:spPr>
      </p:pic>
    </p:spTree>
    <p:extLst>
      <p:ext uri="{BB962C8B-B14F-4D97-AF65-F5344CB8AC3E}">
        <p14:creationId xmlns:p14="http://schemas.microsoft.com/office/powerpoint/2010/main" val="14450508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9169512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0281064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6306745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49"/>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63323842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5410239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1612749"/>
          </a:xfrm>
        </p:spPr>
        <p:txBody>
          <a:bodyPr/>
          <a:lstStyle>
            <a:lvl1pPr marL="0" indent="0">
              <a:buNone/>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612749"/>
          </a:xfrm>
        </p:spPr>
        <p:txBody>
          <a:bodyPr/>
          <a:lstStyle>
            <a:lvl1pPr marL="0" indent="0">
              <a:buNone/>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773908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8389343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38047388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Square Photo ">
    <p:bg>
      <p:bgPr>
        <a:solidFill>
          <a:schemeClr val="accent2"/>
        </a:solidFill>
        <a:effectLst/>
      </p:bgPr>
    </p:bg>
    <p:spTree>
      <p:nvGrpSpPr>
        <p:cNvPr id="1" name=""/>
        <p:cNvGrpSpPr/>
        <p:nvPr/>
      </p:nvGrpSpPr>
      <p:grpSpPr>
        <a:xfrm>
          <a:off x="0" y="0"/>
          <a:ext cx="0" cy="0"/>
          <a:chOff x="0" y="0"/>
          <a:chExt cx="0" cy="0"/>
        </a:xfrm>
      </p:grpSpPr>
      <p:pic>
        <p:nvPicPr>
          <p:cNvPr id="6" name="Picture Placeholder 10">
            <a:extLst>
              <a:ext uri="{FF2B5EF4-FFF2-40B4-BE49-F238E27FC236}">
                <a16:creationId xmlns:a16="http://schemas.microsoft.com/office/drawing/2014/main" id="{1C32C2C9-C9B9-774B-BD94-13CDF6710ECD}"/>
              </a:ext>
            </a:extLst>
          </p:cNvPr>
          <p:cNvPicPr>
            <a:picLocks noChangeAspect="1"/>
          </p:cNvPicPr>
          <p:nvPr userDrawn="1"/>
        </p:nvPicPr>
        <p:blipFill>
          <a:blip r:embed="rId2"/>
          <a:srcRect l="16667" r="16667"/>
          <a:stretch>
            <a:fillRect/>
          </a:stretch>
        </p:blipFill>
        <p:spPr>
          <a:xfrm>
            <a:off x="5334000" y="0"/>
            <a:ext cx="6858000" cy="6858000"/>
          </a:xfrm>
          <a:prstGeom prst="rect">
            <a:avLst/>
          </a:prstGeom>
        </p:spPr>
      </p:pic>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4"/>
            <a:ext cx="4159950" cy="1107996"/>
          </a:xfrm>
        </p:spPr>
        <p:txBody>
          <a:bodyPr anchor="ctr"/>
          <a:lstStyle>
            <a:lvl1pPr>
              <a:defRPr>
                <a:solidFill>
                  <a:schemeClr val="bg1"/>
                </a:solidFill>
              </a:defRPr>
            </a:lvl1pPr>
          </a:lstStyle>
          <a:p>
            <a:r>
              <a:rPr lang="en-US" dirty="0"/>
              <a:t>Click to edit Master title style</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3416288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1_Square Photo ">
    <p:bg>
      <p:bgPr>
        <a:solidFill>
          <a:schemeClr val="accent2"/>
        </a:solidFill>
        <a:effectLst/>
      </p:bgPr>
    </p:bg>
    <p:spTree>
      <p:nvGrpSpPr>
        <p:cNvPr id="1" name=""/>
        <p:cNvGrpSpPr/>
        <p:nvPr/>
      </p:nvGrpSpPr>
      <p:grpSpPr>
        <a:xfrm>
          <a:off x="0" y="0"/>
          <a:ext cx="0" cy="0"/>
          <a:chOff x="0" y="0"/>
          <a:chExt cx="0" cy="0"/>
        </a:xfrm>
      </p:grpSpPr>
      <p:pic>
        <p:nvPicPr>
          <p:cNvPr id="6" name="Picture Placeholder 4">
            <a:extLst>
              <a:ext uri="{FF2B5EF4-FFF2-40B4-BE49-F238E27FC236}">
                <a16:creationId xmlns:a16="http://schemas.microsoft.com/office/drawing/2014/main" id="{59566FE6-A384-6B49-B5BF-95EA3CE23452}"/>
              </a:ext>
            </a:extLst>
          </p:cNvPr>
          <p:cNvPicPr>
            <a:picLocks noChangeAspect="1"/>
          </p:cNvPicPr>
          <p:nvPr userDrawn="1"/>
        </p:nvPicPr>
        <p:blipFill>
          <a:blip r:embed="rId2"/>
          <a:srcRect l="723" r="723"/>
          <a:stretch>
            <a:fillRect/>
          </a:stretch>
        </p:blipFill>
        <p:spPr>
          <a:xfrm>
            <a:off x="5334000" y="0"/>
            <a:ext cx="6858000" cy="6858000"/>
          </a:xfrm>
          <a:prstGeom prst="rect">
            <a:avLst/>
          </a:prstGeom>
        </p:spPr>
      </p:pic>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4"/>
            <a:ext cx="4159950" cy="1107996"/>
          </a:xfrm>
        </p:spPr>
        <p:txBody>
          <a:bodyPr anchor="ctr"/>
          <a:lstStyle>
            <a:lvl1pPr>
              <a:defRPr>
                <a:solidFill>
                  <a:schemeClr val="bg1"/>
                </a:solidFill>
              </a:defRPr>
            </a:lvl1pPr>
          </a:lstStyle>
          <a:p>
            <a:r>
              <a:rPr lang="en-US" dirty="0"/>
              <a:t>Click to edit Master title style</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2610459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2_Square Photo ">
    <p:bg>
      <p:bgPr>
        <a:solidFill>
          <a:schemeClr val="accent2"/>
        </a:solidFill>
        <a:effectLst/>
      </p:bgPr>
    </p:bg>
    <p:spTree>
      <p:nvGrpSpPr>
        <p:cNvPr id="1" name=""/>
        <p:cNvGrpSpPr/>
        <p:nvPr/>
      </p:nvGrpSpPr>
      <p:grpSpPr>
        <a:xfrm>
          <a:off x="0" y="0"/>
          <a:ext cx="0" cy="0"/>
          <a:chOff x="0" y="0"/>
          <a:chExt cx="0" cy="0"/>
        </a:xfrm>
      </p:grpSpPr>
      <p:pic>
        <p:nvPicPr>
          <p:cNvPr id="6" name="Picture Placeholder 12">
            <a:extLst>
              <a:ext uri="{FF2B5EF4-FFF2-40B4-BE49-F238E27FC236}">
                <a16:creationId xmlns:a16="http://schemas.microsoft.com/office/drawing/2014/main" id="{76D86CE0-B4E2-2747-9AF9-852ED7BB0D6A}"/>
              </a:ext>
            </a:extLst>
          </p:cNvPr>
          <p:cNvPicPr>
            <a:picLocks noChangeAspect="1"/>
          </p:cNvPicPr>
          <p:nvPr userDrawn="1"/>
        </p:nvPicPr>
        <p:blipFill>
          <a:blip r:embed="rId2"/>
          <a:srcRect l="16667" r="16667"/>
          <a:stretch>
            <a:fillRect/>
          </a:stretch>
        </p:blipFill>
        <p:spPr>
          <a:xfrm>
            <a:off x="5334000" y="0"/>
            <a:ext cx="6858000" cy="6858000"/>
          </a:xfrm>
          <a:prstGeom prst="rect">
            <a:avLst/>
          </a:prstGeom>
        </p:spPr>
      </p:pic>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4"/>
            <a:ext cx="4159950" cy="1107996"/>
          </a:xfrm>
        </p:spPr>
        <p:txBody>
          <a:bodyPr anchor="ctr"/>
          <a:lstStyle>
            <a:lvl1pPr>
              <a:defRPr>
                <a:solidFill>
                  <a:schemeClr val="bg1"/>
                </a:solidFill>
              </a:defRPr>
            </a:lvl1pPr>
          </a:lstStyle>
          <a:p>
            <a:r>
              <a:rPr lang="en-US" dirty="0"/>
              <a:t>Click to edit Master title style</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40023782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9247104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3_Square Photo ">
    <p:bg>
      <p:bgPr>
        <a:solidFill>
          <a:schemeClr val="accent2"/>
        </a:solidFill>
        <a:effectLst/>
      </p:bgPr>
    </p:bg>
    <p:spTree>
      <p:nvGrpSpPr>
        <p:cNvPr id="1" name=""/>
        <p:cNvGrpSpPr/>
        <p:nvPr/>
      </p:nvGrpSpPr>
      <p:grpSpPr>
        <a:xfrm>
          <a:off x="0" y="0"/>
          <a:ext cx="0" cy="0"/>
          <a:chOff x="0" y="0"/>
          <a:chExt cx="0" cy="0"/>
        </a:xfrm>
      </p:grpSpPr>
      <p:pic>
        <p:nvPicPr>
          <p:cNvPr id="6" name="Picture Placeholder 4">
            <a:extLst>
              <a:ext uri="{FF2B5EF4-FFF2-40B4-BE49-F238E27FC236}">
                <a16:creationId xmlns:a16="http://schemas.microsoft.com/office/drawing/2014/main" id="{E88E3299-D038-0249-9E43-030D0E0A41B0}"/>
              </a:ext>
            </a:extLst>
          </p:cNvPr>
          <p:cNvPicPr>
            <a:picLocks noChangeAspect="1"/>
          </p:cNvPicPr>
          <p:nvPr userDrawn="1"/>
        </p:nvPicPr>
        <p:blipFill>
          <a:blip r:embed="rId2"/>
          <a:srcRect l="16667" r="16667"/>
          <a:stretch>
            <a:fillRect/>
          </a:stretch>
        </p:blipFill>
        <p:spPr>
          <a:xfrm>
            <a:off x="5334000" y="0"/>
            <a:ext cx="6858000" cy="6858000"/>
          </a:xfrm>
          <a:prstGeom prst="rect">
            <a:avLst/>
          </a:prstGeom>
        </p:spPr>
      </p:pic>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4"/>
            <a:ext cx="4159950" cy="1107996"/>
          </a:xfrm>
        </p:spPr>
        <p:txBody>
          <a:bodyPr anchor="ctr"/>
          <a:lstStyle>
            <a:lvl1pPr>
              <a:defRPr>
                <a:solidFill>
                  <a:schemeClr val="bg1"/>
                </a:solidFill>
              </a:defRPr>
            </a:lvl1pPr>
          </a:lstStyle>
          <a:p>
            <a:r>
              <a:rPr lang="en-US" dirty="0"/>
              <a:t>Click to edit Master title style</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3429357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562888457"/>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711710023"/>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CAF59E09-7602-42B9-AB0C-9D1365A9EBB2}"/>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08588233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52B36921-D927-4BA6-8891-8AEE978492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25117988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910737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60399627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4185756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8889754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629865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729908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ags" Target="../tags/tag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slideLayout" Target="../slideLayouts/slideLayout17.xml"/><Relationship Id="rId18" Type="http://schemas.openxmlformats.org/officeDocument/2006/relationships/slideLayout" Target="../slideLayouts/slideLayout22.xml"/><Relationship Id="rId26" Type="http://schemas.openxmlformats.org/officeDocument/2006/relationships/theme" Target="../theme/theme2.xml"/><Relationship Id="rId3" Type="http://schemas.openxmlformats.org/officeDocument/2006/relationships/slideLayout" Target="../slideLayouts/slideLayout7.xml"/><Relationship Id="rId21" Type="http://schemas.openxmlformats.org/officeDocument/2006/relationships/slideLayout" Target="../slideLayouts/slideLayout25.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17" Type="http://schemas.openxmlformats.org/officeDocument/2006/relationships/slideLayout" Target="../slideLayouts/slideLayout21.xml"/><Relationship Id="rId25" Type="http://schemas.openxmlformats.org/officeDocument/2006/relationships/slideLayout" Target="../slideLayouts/slideLayout29.xml"/><Relationship Id="rId2" Type="http://schemas.openxmlformats.org/officeDocument/2006/relationships/slideLayout" Target="../slideLayouts/slideLayout6.xml"/><Relationship Id="rId16" Type="http://schemas.openxmlformats.org/officeDocument/2006/relationships/slideLayout" Target="../slideLayouts/slideLayout20.xml"/><Relationship Id="rId20" Type="http://schemas.openxmlformats.org/officeDocument/2006/relationships/slideLayout" Target="../slideLayouts/slideLayout24.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24" Type="http://schemas.openxmlformats.org/officeDocument/2006/relationships/slideLayout" Target="../slideLayouts/slideLayout28.xml"/><Relationship Id="rId5" Type="http://schemas.openxmlformats.org/officeDocument/2006/relationships/slideLayout" Target="../slideLayouts/slideLayout9.xml"/><Relationship Id="rId15" Type="http://schemas.openxmlformats.org/officeDocument/2006/relationships/slideLayout" Target="../slideLayouts/slideLayout19.xml"/><Relationship Id="rId23" Type="http://schemas.openxmlformats.org/officeDocument/2006/relationships/slideLayout" Target="../slideLayouts/slideLayout27.xml"/><Relationship Id="rId10" Type="http://schemas.openxmlformats.org/officeDocument/2006/relationships/slideLayout" Target="../slideLayouts/slideLayout14.xml"/><Relationship Id="rId19" Type="http://schemas.openxmlformats.org/officeDocument/2006/relationships/slideLayout" Target="../slideLayouts/slideLayout23.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slideLayout" Target="../slideLayouts/slideLayout18.xml"/><Relationship Id="rId22" Type="http://schemas.openxmlformats.org/officeDocument/2006/relationships/slideLayout" Target="../slideLayouts/slideLayout26.xml"/><Relationship Id="rId27" Type="http://schemas.openxmlformats.org/officeDocument/2006/relationships/image" Target="../media/image5.emf"/></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slideLayout" Target="../slideLayouts/slideLayout55.xml"/><Relationship Id="rId39" Type="http://schemas.openxmlformats.org/officeDocument/2006/relationships/tags" Target="../tags/tag8.xml"/><Relationship Id="rId3" Type="http://schemas.openxmlformats.org/officeDocument/2006/relationships/slideLayout" Target="../slideLayouts/slideLayout32.xml"/><Relationship Id="rId21" Type="http://schemas.openxmlformats.org/officeDocument/2006/relationships/slideLayout" Target="../slideLayouts/slideLayout50.xml"/><Relationship Id="rId34" Type="http://schemas.openxmlformats.org/officeDocument/2006/relationships/slideLayout" Target="../slideLayouts/slideLayout63.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slideLayout" Target="../slideLayouts/slideLayout54.xml"/><Relationship Id="rId33" Type="http://schemas.openxmlformats.org/officeDocument/2006/relationships/slideLayout" Target="../slideLayouts/slideLayout62.xml"/><Relationship Id="rId38" Type="http://schemas.openxmlformats.org/officeDocument/2006/relationships/theme" Target="../theme/theme3.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29" Type="http://schemas.openxmlformats.org/officeDocument/2006/relationships/slideLayout" Target="../slideLayouts/slideLayout58.xml"/><Relationship Id="rId41" Type="http://schemas.openxmlformats.org/officeDocument/2006/relationships/image" Target="../media/image11.png"/><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32" Type="http://schemas.openxmlformats.org/officeDocument/2006/relationships/slideLayout" Target="../slideLayouts/slideLayout61.xml"/><Relationship Id="rId37" Type="http://schemas.openxmlformats.org/officeDocument/2006/relationships/slideLayout" Target="../slideLayouts/slideLayout66.xml"/><Relationship Id="rId40" Type="http://schemas.openxmlformats.org/officeDocument/2006/relationships/image" Target="../media/image1.emf"/><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28" Type="http://schemas.openxmlformats.org/officeDocument/2006/relationships/slideLayout" Target="../slideLayouts/slideLayout57.xml"/><Relationship Id="rId36" Type="http://schemas.openxmlformats.org/officeDocument/2006/relationships/slideLayout" Target="../slideLayouts/slideLayout65.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31" Type="http://schemas.openxmlformats.org/officeDocument/2006/relationships/slideLayout" Target="../slideLayouts/slideLayout60.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 Id="rId27" Type="http://schemas.openxmlformats.org/officeDocument/2006/relationships/slideLayout" Target="../slideLayouts/slideLayout56.xml"/><Relationship Id="rId30" Type="http://schemas.openxmlformats.org/officeDocument/2006/relationships/slideLayout" Target="../slideLayouts/slideLayout59.xml"/><Relationship Id="rId35" Type="http://schemas.openxmlformats.org/officeDocument/2006/relationships/slideLayout" Target="../slideLayouts/slideLayout6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4.xml"/><Relationship Id="rId13" Type="http://schemas.openxmlformats.org/officeDocument/2006/relationships/slideLayout" Target="../slideLayouts/slideLayout79.xml"/><Relationship Id="rId18" Type="http://schemas.openxmlformats.org/officeDocument/2006/relationships/slideLayout" Target="../slideLayouts/slideLayout84.xml"/><Relationship Id="rId3" Type="http://schemas.openxmlformats.org/officeDocument/2006/relationships/slideLayout" Target="../slideLayouts/slideLayout69.xml"/><Relationship Id="rId21" Type="http://schemas.openxmlformats.org/officeDocument/2006/relationships/slideLayout" Target="../slideLayouts/slideLayout87.xml"/><Relationship Id="rId7" Type="http://schemas.openxmlformats.org/officeDocument/2006/relationships/slideLayout" Target="../slideLayouts/slideLayout73.xml"/><Relationship Id="rId12" Type="http://schemas.openxmlformats.org/officeDocument/2006/relationships/slideLayout" Target="../slideLayouts/slideLayout78.xml"/><Relationship Id="rId17" Type="http://schemas.openxmlformats.org/officeDocument/2006/relationships/slideLayout" Target="../slideLayouts/slideLayout83.xml"/><Relationship Id="rId25" Type="http://schemas.openxmlformats.org/officeDocument/2006/relationships/image" Target="../media/image5.emf"/><Relationship Id="rId2" Type="http://schemas.openxmlformats.org/officeDocument/2006/relationships/slideLayout" Target="../slideLayouts/slideLayout68.xml"/><Relationship Id="rId16" Type="http://schemas.openxmlformats.org/officeDocument/2006/relationships/slideLayout" Target="../slideLayouts/slideLayout82.xml"/><Relationship Id="rId20" Type="http://schemas.openxmlformats.org/officeDocument/2006/relationships/slideLayout" Target="../slideLayouts/slideLayout86.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24" Type="http://schemas.openxmlformats.org/officeDocument/2006/relationships/theme" Target="../theme/theme4.xml"/><Relationship Id="rId5" Type="http://schemas.openxmlformats.org/officeDocument/2006/relationships/slideLayout" Target="../slideLayouts/slideLayout71.xml"/><Relationship Id="rId15" Type="http://schemas.openxmlformats.org/officeDocument/2006/relationships/slideLayout" Target="../slideLayouts/slideLayout81.xml"/><Relationship Id="rId23" Type="http://schemas.openxmlformats.org/officeDocument/2006/relationships/slideLayout" Target="../slideLayouts/slideLayout89.xml"/><Relationship Id="rId10" Type="http://schemas.openxmlformats.org/officeDocument/2006/relationships/slideLayout" Target="../slideLayouts/slideLayout76.xml"/><Relationship Id="rId19" Type="http://schemas.openxmlformats.org/officeDocument/2006/relationships/slideLayout" Target="../slideLayouts/slideLayout85.xml"/><Relationship Id="rId4" Type="http://schemas.openxmlformats.org/officeDocument/2006/relationships/slideLayout" Target="../slideLayouts/slideLayout70.xml"/><Relationship Id="rId9" Type="http://schemas.openxmlformats.org/officeDocument/2006/relationships/slideLayout" Target="../slideLayouts/slideLayout75.xml"/><Relationship Id="rId14" Type="http://schemas.openxmlformats.org/officeDocument/2006/relationships/slideLayout" Target="../slideLayouts/slideLayout80.xml"/><Relationship Id="rId22" Type="http://schemas.openxmlformats.org/officeDocument/2006/relationships/slideLayout" Target="../slideLayouts/slideLayout8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custDataLst>
      <p:tags r:id="rId6"/>
    </p:custDataLst>
    <p:extLst>
      <p:ext uri="{BB962C8B-B14F-4D97-AF65-F5344CB8AC3E}">
        <p14:creationId xmlns:p14="http://schemas.microsoft.com/office/powerpoint/2010/main" val="370274908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Lst>
  <p:transition>
    <p:fade/>
  </p:transition>
  <p:hf sldNum="0" hdr="0" ftr="0" dt="0"/>
  <p:txStyles>
    <p:titleStyle>
      <a:lvl1pPr algn="l" defTabSz="951304" rtl="0" eaLnBrk="1" latinLnBrk="0" hangingPunct="1">
        <a:lnSpc>
          <a:spcPct val="100000"/>
        </a:lnSpc>
        <a:spcBef>
          <a:spcPct val="0"/>
        </a:spcBef>
        <a:buNone/>
        <a:defRPr lang="en-US" sz="3600" b="0" kern="1200" cap="none" spc="-51" baseline="0" dirty="0" smtClean="0">
          <a:ln w="3175">
            <a:noFill/>
          </a:ln>
          <a:solidFill>
            <a:schemeClr val="tx2"/>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1">
          <p15:clr>
            <a:srgbClr val="C35EA4"/>
          </p15:clr>
        </p15:guide>
        <p15:guide id="17" pos="7169">
          <p15:clr>
            <a:srgbClr val="C35EA4"/>
          </p15:clr>
        </p15:guide>
        <p15:guide id="25" orient="horz" pos="362">
          <p15:clr>
            <a:srgbClr val="C35EA4"/>
          </p15:clr>
        </p15:guide>
        <p15:guide id="26" orient="horz" pos="3872">
          <p15:clr>
            <a:srgbClr val="C35EA4"/>
          </p15:clr>
        </p15:guide>
        <p15:guide id="27" orient="horz" pos="180">
          <p15:clr>
            <a:srgbClr val="A4A3A4"/>
          </p15:clr>
        </p15:guide>
        <p15:guide id="28" pos="181">
          <p15:clr>
            <a:srgbClr val="A4A3A4"/>
          </p15:clr>
        </p15:guide>
        <p15:guide id="29" orient="horz" pos="4054">
          <p15:clr>
            <a:srgbClr val="A4A3A4"/>
          </p15:clr>
        </p15:guide>
        <p15:guide id="30" pos="7348">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27"/>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630146882"/>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715" r:id="rId13"/>
    <p:sldLayoutId id="2147483716" r:id="rId14"/>
    <p:sldLayoutId id="2147483717" r:id="rId15"/>
    <p:sldLayoutId id="2147483718" r:id="rId16"/>
    <p:sldLayoutId id="2147483719" r:id="rId17"/>
    <p:sldLayoutId id="2147483720" r:id="rId18"/>
    <p:sldLayoutId id="2147483721" r:id="rId19"/>
    <p:sldLayoutId id="2147483722" r:id="rId20"/>
    <p:sldLayoutId id="2147483723" r:id="rId21"/>
    <p:sldLayoutId id="2147483724" r:id="rId22"/>
    <p:sldLayoutId id="2147483725" r:id="rId23"/>
    <p:sldLayoutId id="2147483726" r:id="rId24"/>
    <p:sldLayoutId id="2147483727" r:id="rId25"/>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p:nvPicPr>
        <p:blipFill>
          <a:blip r:embed="rId40"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47">
            <a:extLst>
              <a:ext uri="{FF2B5EF4-FFF2-40B4-BE49-F238E27FC236}">
                <a16:creationId xmlns:a16="http://schemas.microsoft.com/office/drawing/2014/main" id="{7E39865E-69CD-41A6-B5C7-264D70385964}"/>
              </a:ext>
            </a:extLst>
          </p:cNvPr>
          <p:cNvPicPr>
            <a:picLocks noChangeAspect="1"/>
          </p:cNvPicPr>
          <p:nvPr userDrawn="1"/>
        </p:nvPicPr>
        <p:blipFill>
          <a:blip r:embed="rId41"/>
          <a:stretch>
            <a:fillRect/>
          </a:stretch>
        </p:blipFill>
        <p:spPr>
          <a:xfrm rot="5400000">
            <a:off x="9208748" y="2991033"/>
            <a:ext cx="6858623" cy="876557"/>
          </a:xfrm>
          <a:prstGeom prst="rect">
            <a:avLst/>
          </a:prstGeom>
        </p:spPr>
      </p:pic>
    </p:spTree>
    <p:custDataLst>
      <p:tags r:id="rId39"/>
    </p:custDataLst>
    <p:extLst>
      <p:ext uri="{BB962C8B-B14F-4D97-AF65-F5344CB8AC3E}">
        <p14:creationId xmlns:p14="http://schemas.microsoft.com/office/powerpoint/2010/main" val="3488132328"/>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 id="2147483696" r:id="rId18"/>
    <p:sldLayoutId id="2147483697" r:id="rId19"/>
    <p:sldLayoutId id="2147483698" r:id="rId20"/>
    <p:sldLayoutId id="2147483699" r:id="rId21"/>
    <p:sldLayoutId id="2147483700" r:id="rId22"/>
    <p:sldLayoutId id="2147483701" r:id="rId23"/>
    <p:sldLayoutId id="2147483702" r:id="rId24"/>
    <p:sldLayoutId id="2147483703" r:id="rId25"/>
    <p:sldLayoutId id="2147483704" r:id="rId26"/>
    <p:sldLayoutId id="2147483705" r:id="rId27"/>
    <p:sldLayoutId id="2147483706" r:id="rId28"/>
    <p:sldLayoutId id="2147483707" r:id="rId29"/>
    <p:sldLayoutId id="2147483708" r:id="rId30"/>
    <p:sldLayoutId id="2147483709" r:id="rId31"/>
    <p:sldLayoutId id="2147483710" r:id="rId32"/>
    <p:sldLayoutId id="2147483711" r:id="rId33"/>
    <p:sldLayoutId id="2147483712" r:id="rId34"/>
    <p:sldLayoutId id="2147483713" r:id="rId35"/>
    <p:sldLayoutId id="2147483714" r:id="rId36"/>
    <p:sldLayoutId id="2147483728" r:id="rId37"/>
  </p:sldLayoutIdLst>
  <p:transition>
    <p:fade/>
  </p:transition>
  <p:txStyles>
    <p:titleStyle>
      <a:lvl1pPr algn="l" defTabSz="932563" rtl="0" eaLnBrk="1" latinLnBrk="0" hangingPunct="1">
        <a:lnSpc>
          <a:spcPct val="100000"/>
        </a:lnSpc>
        <a:spcBef>
          <a:spcPct val="0"/>
        </a:spcBef>
        <a:buNone/>
        <a:defRPr lang="en-US" sz="3529" b="0" kern="1200" cap="none" spc="-50" baseline="0" dirty="0" smtClean="0">
          <a:ln w="3175">
            <a:noFill/>
          </a:ln>
          <a:solidFill>
            <a:schemeClr val="tx2"/>
          </a:soli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68"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25"/>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191610067"/>
      </p:ext>
    </p:extLst>
  </p:cSld>
  <p:clrMap bg1="lt1" tx1="dk1" bg2="lt2" tx2="dk2" accent1="accent1" accent2="accent2" accent3="accent3" accent4="accent4" accent5="accent5" accent6="accent6" hlink="hlink" folHlink="fol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 id="2147483742" r:id="rId13"/>
    <p:sldLayoutId id="2147483743" r:id="rId14"/>
    <p:sldLayoutId id="2147483744" r:id="rId15"/>
    <p:sldLayoutId id="2147483745" r:id="rId16"/>
    <p:sldLayoutId id="2147483746" r:id="rId17"/>
    <p:sldLayoutId id="2147483747" r:id="rId18"/>
    <p:sldLayoutId id="2147483748" r:id="rId19"/>
    <p:sldLayoutId id="2147483749" r:id="rId20"/>
    <p:sldLayoutId id="2147483750" r:id="rId21"/>
    <p:sldLayoutId id="2147483751" r:id="rId22"/>
    <p:sldLayoutId id="2147483752" r:id="rId2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68.xml"/><Relationship Id="rId1" Type="http://schemas.openxmlformats.org/officeDocument/2006/relationships/tags" Target="../tags/tag44.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9.xml"/></Relationships>
</file>

<file path=ppt/slides/_rels/slide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xml"/><Relationship Id="rId1" Type="http://schemas.openxmlformats.org/officeDocument/2006/relationships/slideLayout" Target="../slideLayouts/slideLayout56.xml"/></Relationships>
</file>

<file path=ppt/slides/_rels/slide3.xml.rels><?xml version="1.0" encoding="UTF-8" standalone="yes"?>
<Relationships xmlns="http://schemas.openxmlformats.org/package/2006/relationships"><Relationship Id="rId3" Type="http://schemas.openxmlformats.org/officeDocument/2006/relationships/hyperlink" Target="http://ipkitten.blogspot.co.uk/2012_07_01_archive.html" TargetMode="External"/><Relationship Id="rId2" Type="http://schemas.openxmlformats.org/officeDocument/2006/relationships/image" Target="../media/image30.png"/><Relationship Id="rId1" Type="http://schemas.openxmlformats.org/officeDocument/2006/relationships/slideLayout" Target="../slideLayouts/slideLayout47.xml"/><Relationship Id="rId4" Type="http://schemas.openxmlformats.org/officeDocument/2006/relationships/hyperlink" Target="https://creativecommons.org/licenses/by/3.0/" TargetMode="External"/></Relationships>
</file>

<file path=ppt/slides/_rels/slide4.xml.rels><?xml version="1.0" encoding="UTF-8" standalone="yes"?>
<Relationships xmlns="http://schemas.openxmlformats.org/package/2006/relationships"><Relationship Id="rId8" Type="http://schemas.openxmlformats.org/officeDocument/2006/relationships/image" Target="../media/image37.svg"/><Relationship Id="rId13" Type="http://schemas.openxmlformats.org/officeDocument/2006/relationships/image" Target="../media/image42.png"/><Relationship Id="rId3" Type="http://schemas.openxmlformats.org/officeDocument/2006/relationships/image" Target="../media/image32.png"/><Relationship Id="rId7" Type="http://schemas.openxmlformats.org/officeDocument/2006/relationships/image" Target="../media/image36.png"/><Relationship Id="rId12" Type="http://schemas.openxmlformats.org/officeDocument/2006/relationships/image" Target="../media/image41.svg"/><Relationship Id="rId2" Type="http://schemas.openxmlformats.org/officeDocument/2006/relationships/image" Target="../media/image31.png"/><Relationship Id="rId1" Type="http://schemas.openxmlformats.org/officeDocument/2006/relationships/slideLayout" Target="../slideLayouts/slideLayout48.xml"/><Relationship Id="rId6" Type="http://schemas.openxmlformats.org/officeDocument/2006/relationships/image" Target="../media/image35.png"/><Relationship Id="rId11" Type="http://schemas.openxmlformats.org/officeDocument/2006/relationships/image" Target="../media/image40.png"/><Relationship Id="rId5" Type="http://schemas.openxmlformats.org/officeDocument/2006/relationships/image" Target="../media/image34.png"/><Relationship Id="rId15" Type="http://schemas.openxmlformats.org/officeDocument/2006/relationships/hyperlink" Target="https://github.com/solliancenet/data-ai-technical-bootcamp/blob/master/day-01/activity01-data-lake-design-and-security-considerations.md" TargetMode="External"/><Relationship Id="rId10" Type="http://schemas.openxmlformats.org/officeDocument/2006/relationships/image" Target="../media/image39.svg"/><Relationship Id="rId4" Type="http://schemas.openxmlformats.org/officeDocument/2006/relationships/image" Target="../media/image33.png"/><Relationship Id="rId9" Type="http://schemas.openxmlformats.org/officeDocument/2006/relationships/image" Target="../media/image38.png"/><Relationship Id="rId14" Type="http://schemas.openxmlformats.org/officeDocument/2006/relationships/image" Target="../media/image43.png"/></Relationships>
</file>

<file path=ppt/slides/_rels/slide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65.xml"/></Relationships>
</file>

<file path=ppt/slides/_rels/slide6.xml.rels><?xml version="1.0" encoding="UTF-8" standalone="yes"?>
<Relationships xmlns="http://schemas.openxmlformats.org/package/2006/relationships"><Relationship Id="rId3" Type="http://schemas.openxmlformats.org/officeDocument/2006/relationships/hyperlink" Target="http://www.menti.com/" TargetMode="External"/><Relationship Id="rId2" Type="http://schemas.openxmlformats.org/officeDocument/2006/relationships/notesSlide" Target="../notesSlides/notesSlide3.xml"/><Relationship Id="rId1" Type="http://schemas.openxmlformats.org/officeDocument/2006/relationships/slideLayout" Target="../slideLayouts/slideLayout36.xml"/><Relationship Id="rId4" Type="http://schemas.openxmlformats.org/officeDocument/2006/relationships/image" Target="../media/image4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9.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hyperlink" Target="https://aka.ms/BC_EMEA_Day2" TargetMode="External"/><Relationship Id="rId7" Type="http://schemas.openxmlformats.org/officeDocument/2006/relationships/image" Target="../media/image47.png"/><Relationship Id="rId2" Type="http://schemas.openxmlformats.org/officeDocument/2006/relationships/hyperlink" Target="https://aka.ms/BC_EMEA_Day1" TargetMode="External"/><Relationship Id="rId1" Type="http://schemas.openxmlformats.org/officeDocument/2006/relationships/slideLayout" Target="../slideLayouts/slideLayout66.xml"/><Relationship Id="rId6" Type="http://schemas.openxmlformats.org/officeDocument/2006/relationships/image" Target="../media/image46.png"/><Relationship Id="rId5" Type="http://schemas.openxmlformats.org/officeDocument/2006/relationships/hyperlink" Target="https://aka.ms/BC_EMEA_Day4" TargetMode="External"/><Relationship Id="rId4" Type="http://schemas.openxmlformats.org/officeDocument/2006/relationships/hyperlink" Target="https://aka.ms/BC_EMEA_Day3" TargetMode="External"/><Relationship Id="rId9" Type="http://schemas.openxmlformats.org/officeDocument/2006/relationships/image" Target="../media/image4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90947BA-866B-4732-9B13-7BEFE219853B}"/>
              </a:ext>
            </a:extLst>
          </p:cNvPr>
          <p:cNvSpPr>
            <a:spLocks noGrp="1"/>
          </p:cNvSpPr>
          <p:nvPr>
            <p:ph type="title"/>
          </p:nvPr>
        </p:nvSpPr>
        <p:spPr>
          <a:xfrm>
            <a:off x="588263" y="1871544"/>
            <a:ext cx="4167887" cy="1661993"/>
          </a:xfrm>
        </p:spPr>
        <p:txBody>
          <a:bodyPr/>
          <a:lstStyle/>
          <a:p>
            <a:r>
              <a:rPr lang="en-US" dirty="0"/>
              <a:t>Welcome to Partner Technical Bootcamp: Day 4</a:t>
            </a:r>
          </a:p>
        </p:txBody>
      </p:sp>
      <p:sp>
        <p:nvSpPr>
          <p:cNvPr id="2" name="Text Placeholder 1">
            <a:extLst>
              <a:ext uri="{FF2B5EF4-FFF2-40B4-BE49-F238E27FC236}">
                <a16:creationId xmlns:a16="http://schemas.microsoft.com/office/drawing/2014/main" id="{40445170-CEEE-432C-98D4-81450702EAF4}"/>
              </a:ext>
            </a:extLst>
          </p:cNvPr>
          <p:cNvSpPr>
            <a:spLocks noGrp="1"/>
          </p:cNvSpPr>
          <p:nvPr>
            <p:ph type="body" sz="quarter" idx="12"/>
          </p:nvPr>
        </p:nvSpPr>
        <p:spPr/>
        <p:txBody>
          <a:bodyPr/>
          <a:lstStyle/>
          <a:p>
            <a:endParaRPr lang="en-US"/>
          </a:p>
        </p:txBody>
      </p:sp>
    </p:spTree>
    <p:custDataLst>
      <p:tags r:id="rId1"/>
    </p:custDataLst>
    <p:extLst>
      <p:ext uri="{BB962C8B-B14F-4D97-AF65-F5344CB8AC3E}">
        <p14:creationId xmlns:p14="http://schemas.microsoft.com/office/powerpoint/2010/main" val="387450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98998"/>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 name="Rectangle 121">
            <a:extLst>
              <a:ext uri="{FF2B5EF4-FFF2-40B4-BE49-F238E27FC236}">
                <a16:creationId xmlns:a16="http://schemas.microsoft.com/office/drawing/2014/main" id="{1B046726-8BDA-674E-9BE1-DBD6DE5AEE14}"/>
              </a:ext>
            </a:extLst>
          </p:cNvPr>
          <p:cNvSpPr/>
          <p:nvPr/>
        </p:nvSpPr>
        <p:spPr>
          <a:xfrm>
            <a:off x="1189438" y="1266242"/>
            <a:ext cx="3707324" cy="323743"/>
          </a:xfrm>
          <a:prstGeom prst="rect">
            <a:avLst/>
          </a:prstGeom>
          <a:solidFill>
            <a:srgbClr val="5482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bg1"/>
                </a:solidFill>
                <a:latin typeface="Segoe UI" panose="020B0502040204020203" pitchFamily="34" charset="0"/>
                <a:cs typeface="Segoe UI" panose="020B0502040204020203" pitchFamily="34" charset="0"/>
              </a:rPr>
              <a:t>Challenge Introduction</a:t>
            </a:r>
            <a:endParaRPr lang="en-US" sz="900" i="0" u="none" strike="noStrike">
              <a:solidFill>
                <a:schemeClr val="bg1"/>
              </a:solidFill>
              <a:effectLst/>
              <a:latin typeface="Segoe UI" panose="020B0502040204020203" pitchFamily="34" charset="0"/>
              <a:cs typeface="Segoe UI" panose="020B0502040204020203" pitchFamily="34" charset="0"/>
            </a:endParaRPr>
          </a:p>
        </p:txBody>
      </p:sp>
      <p:sp>
        <p:nvSpPr>
          <p:cNvPr id="123" name="Rectangle 122">
            <a:extLst>
              <a:ext uri="{FF2B5EF4-FFF2-40B4-BE49-F238E27FC236}">
                <a16:creationId xmlns:a16="http://schemas.microsoft.com/office/drawing/2014/main" id="{9F0217DC-B504-8B4B-991B-9CEE0E11A97A}"/>
              </a:ext>
            </a:extLst>
          </p:cNvPr>
          <p:cNvSpPr/>
          <p:nvPr/>
        </p:nvSpPr>
        <p:spPr>
          <a:xfrm>
            <a:off x="1189438" y="1626902"/>
            <a:ext cx="3707324" cy="95484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a:solidFill>
                  <a:schemeClr val="bg1"/>
                </a:solidFill>
                <a:effectLst/>
                <a:latin typeface="Segoe UI" panose="020B0502040204020203" pitchFamily="34" charset="0"/>
                <a:cs typeface="Segoe UI" panose="020B0502040204020203" pitchFamily="34" charset="0"/>
              </a:rPr>
              <a:t>Begin POC Challenge</a:t>
            </a:r>
          </a:p>
        </p:txBody>
      </p:sp>
      <p:sp>
        <p:nvSpPr>
          <p:cNvPr id="124" name="Rectangle 123">
            <a:extLst>
              <a:ext uri="{FF2B5EF4-FFF2-40B4-BE49-F238E27FC236}">
                <a16:creationId xmlns:a16="http://schemas.microsoft.com/office/drawing/2014/main" id="{E4B8CF6F-4EB2-634E-8993-70BC0358585E}"/>
              </a:ext>
            </a:extLst>
          </p:cNvPr>
          <p:cNvSpPr/>
          <p:nvPr/>
        </p:nvSpPr>
        <p:spPr>
          <a:xfrm>
            <a:off x="1189438" y="2632905"/>
            <a:ext cx="3707324" cy="173716"/>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a:solidFill>
                  <a:schemeClr val="tx1"/>
                </a:solidFill>
                <a:effectLst/>
                <a:latin typeface="Segoe UI" panose="020B0502040204020203" pitchFamily="34" charset="0"/>
                <a:cs typeface="Segoe UI" panose="020B0502040204020203" pitchFamily="34" charset="0"/>
              </a:rPr>
              <a:t>Break</a:t>
            </a:r>
          </a:p>
        </p:txBody>
      </p:sp>
      <p:sp>
        <p:nvSpPr>
          <p:cNvPr id="125" name="Rectangle 124">
            <a:extLst>
              <a:ext uri="{FF2B5EF4-FFF2-40B4-BE49-F238E27FC236}">
                <a16:creationId xmlns:a16="http://schemas.microsoft.com/office/drawing/2014/main" id="{0FCD2CD1-B717-9C47-B9AB-07F7362C8D0D}"/>
              </a:ext>
            </a:extLst>
          </p:cNvPr>
          <p:cNvSpPr/>
          <p:nvPr/>
        </p:nvSpPr>
        <p:spPr>
          <a:xfrm>
            <a:off x="1189438" y="2849270"/>
            <a:ext cx="3707324" cy="703508"/>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a:solidFill>
                  <a:schemeClr val="bg1"/>
                </a:solidFill>
                <a:effectLst/>
                <a:latin typeface="Segoe UI" panose="020B0502040204020203" pitchFamily="34" charset="0"/>
                <a:cs typeface="Segoe UI" panose="020B0502040204020203" pitchFamily="34" charset="0"/>
              </a:rPr>
              <a:t>Continue POC Challenge</a:t>
            </a:r>
          </a:p>
        </p:txBody>
      </p:sp>
      <p:sp>
        <p:nvSpPr>
          <p:cNvPr id="126" name="Rectangle 125">
            <a:extLst>
              <a:ext uri="{FF2B5EF4-FFF2-40B4-BE49-F238E27FC236}">
                <a16:creationId xmlns:a16="http://schemas.microsoft.com/office/drawing/2014/main" id="{356BA454-E434-1346-A40A-CB5D33909E84}"/>
              </a:ext>
            </a:extLst>
          </p:cNvPr>
          <p:cNvSpPr/>
          <p:nvPr/>
        </p:nvSpPr>
        <p:spPr>
          <a:xfrm>
            <a:off x="1189438" y="3604835"/>
            <a:ext cx="3707324" cy="173716"/>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a:solidFill>
                  <a:schemeClr val="tx1"/>
                </a:solidFill>
                <a:effectLst/>
                <a:latin typeface="Segoe UI" panose="020B0502040204020203" pitchFamily="34" charset="0"/>
                <a:cs typeface="Segoe UI" panose="020B0502040204020203" pitchFamily="34" charset="0"/>
              </a:rPr>
              <a:t>Break</a:t>
            </a:r>
          </a:p>
        </p:txBody>
      </p:sp>
      <p:sp>
        <p:nvSpPr>
          <p:cNvPr id="127" name="Rectangle 126">
            <a:extLst>
              <a:ext uri="{FF2B5EF4-FFF2-40B4-BE49-F238E27FC236}">
                <a16:creationId xmlns:a16="http://schemas.microsoft.com/office/drawing/2014/main" id="{4D270044-946E-7E4F-BB5D-71B6541CF042}"/>
              </a:ext>
            </a:extLst>
          </p:cNvPr>
          <p:cNvSpPr/>
          <p:nvPr/>
        </p:nvSpPr>
        <p:spPr>
          <a:xfrm>
            <a:off x="1189438" y="3835392"/>
            <a:ext cx="3707324" cy="304095"/>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dirty="0">
                <a:solidFill>
                  <a:schemeClr val="bg1"/>
                </a:solidFill>
                <a:effectLst/>
                <a:latin typeface="Segoe UI" panose="020B0502040204020203" pitchFamily="34" charset="0"/>
                <a:cs typeface="Segoe UI" panose="020B0502040204020203" pitchFamily="34" charset="0"/>
              </a:rPr>
              <a:t>Finish POC Challenge</a:t>
            </a:r>
          </a:p>
        </p:txBody>
      </p:sp>
      <p:sp>
        <p:nvSpPr>
          <p:cNvPr id="128" name="Rectangle 127">
            <a:extLst>
              <a:ext uri="{FF2B5EF4-FFF2-40B4-BE49-F238E27FC236}">
                <a16:creationId xmlns:a16="http://schemas.microsoft.com/office/drawing/2014/main" id="{A1A25657-9079-9444-AD31-8F9F58E6AE98}"/>
              </a:ext>
            </a:extLst>
          </p:cNvPr>
          <p:cNvSpPr/>
          <p:nvPr/>
        </p:nvSpPr>
        <p:spPr>
          <a:xfrm>
            <a:off x="1189438" y="4413221"/>
            <a:ext cx="3707324" cy="173716"/>
          </a:xfrm>
          <a:prstGeom prst="rect">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latin typeface="Segoe UI" panose="020B0502040204020203" pitchFamily="34" charset="0"/>
                <a:cs typeface="Segoe UI" panose="020B0502040204020203" pitchFamily="34" charset="0"/>
              </a:rPr>
              <a:t>Long break</a:t>
            </a:r>
            <a:endParaRPr lang="en-US" sz="900" i="0" u="none" strike="noStrike" dirty="0">
              <a:solidFill>
                <a:schemeClr val="tx1"/>
              </a:solidFill>
              <a:effectLst/>
              <a:latin typeface="Segoe UI" panose="020B0502040204020203" pitchFamily="34" charset="0"/>
              <a:cs typeface="Segoe UI" panose="020B0502040204020203" pitchFamily="34" charset="0"/>
            </a:endParaRPr>
          </a:p>
        </p:txBody>
      </p:sp>
      <p:sp>
        <p:nvSpPr>
          <p:cNvPr id="130" name="Rectangle 129">
            <a:extLst>
              <a:ext uri="{FF2B5EF4-FFF2-40B4-BE49-F238E27FC236}">
                <a16:creationId xmlns:a16="http://schemas.microsoft.com/office/drawing/2014/main" id="{848574A2-0E88-A446-86B3-50EFCBA7D855}"/>
              </a:ext>
            </a:extLst>
          </p:cNvPr>
          <p:cNvSpPr/>
          <p:nvPr/>
        </p:nvSpPr>
        <p:spPr>
          <a:xfrm>
            <a:off x="1189438" y="4641790"/>
            <a:ext cx="3707324" cy="323743"/>
          </a:xfrm>
          <a:prstGeom prst="rect">
            <a:avLst/>
          </a:prstGeom>
          <a:solidFill>
            <a:srgbClr val="5482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bg1"/>
                </a:solidFill>
                <a:latin typeface="Segoe UI" panose="020B0502040204020203" pitchFamily="34" charset="0"/>
                <a:cs typeface="Segoe UI" panose="020B0502040204020203" pitchFamily="34" charset="0"/>
              </a:rPr>
              <a:t>Challenge Debrief</a:t>
            </a:r>
            <a:endParaRPr lang="en-US" sz="900" i="0" u="none" strike="noStrike">
              <a:solidFill>
                <a:schemeClr val="bg1"/>
              </a:solidFill>
              <a:effectLst/>
              <a:latin typeface="Segoe UI" panose="020B0502040204020203" pitchFamily="34" charset="0"/>
              <a:cs typeface="Segoe UI" panose="020B0502040204020203" pitchFamily="34" charset="0"/>
            </a:endParaRPr>
          </a:p>
        </p:txBody>
      </p:sp>
      <p:sp>
        <p:nvSpPr>
          <p:cNvPr id="131" name="Rectangle 130">
            <a:extLst>
              <a:ext uri="{FF2B5EF4-FFF2-40B4-BE49-F238E27FC236}">
                <a16:creationId xmlns:a16="http://schemas.microsoft.com/office/drawing/2014/main" id="{F658A6A3-5042-244D-8422-7F7AE2D15087}"/>
              </a:ext>
            </a:extLst>
          </p:cNvPr>
          <p:cNvSpPr/>
          <p:nvPr/>
        </p:nvSpPr>
        <p:spPr>
          <a:xfrm>
            <a:off x="1189438" y="4176346"/>
            <a:ext cx="3707324" cy="229034"/>
          </a:xfrm>
          <a:prstGeom prst="rect">
            <a:avLst/>
          </a:prstGeom>
          <a:solidFill>
            <a:srgbClr val="FFDF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latin typeface="Segoe UI" panose="020B0502040204020203" pitchFamily="34" charset="0"/>
                <a:cs typeface="Segoe UI" panose="020B0502040204020203" pitchFamily="34" charset="0"/>
              </a:rPr>
              <a:t>Closing Presentation</a:t>
            </a:r>
            <a:endParaRPr lang="en-US" sz="900" i="0" u="none" strike="noStrike" dirty="0">
              <a:solidFill>
                <a:schemeClr val="tx1"/>
              </a:solidFill>
              <a:effectLst/>
              <a:latin typeface="Segoe UI" panose="020B0502040204020203" pitchFamily="34" charset="0"/>
              <a:cs typeface="Segoe UI" panose="020B0502040204020203" pitchFamily="34" charset="0"/>
            </a:endParaRPr>
          </a:p>
        </p:txBody>
      </p:sp>
      <p:sp>
        <p:nvSpPr>
          <p:cNvPr id="132" name="TextBox 131">
            <a:extLst>
              <a:ext uri="{FF2B5EF4-FFF2-40B4-BE49-F238E27FC236}">
                <a16:creationId xmlns:a16="http://schemas.microsoft.com/office/drawing/2014/main" id="{AB7970E7-E1D5-ED4E-B191-B755C8BB473B}"/>
              </a:ext>
            </a:extLst>
          </p:cNvPr>
          <p:cNvSpPr txBox="1"/>
          <p:nvPr/>
        </p:nvSpPr>
        <p:spPr>
          <a:xfrm>
            <a:off x="1182297" y="956894"/>
            <a:ext cx="3721608" cy="262137"/>
          </a:xfrm>
          <a:prstGeom prst="rect">
            <a:avLst/>
          </a:prstGeom>
          <a:noFill/>
        </p:spPr>
        <p:txBody>
          <a:bodyPr wrap="square">
            <a:spAutoFit/>
          </a:bodyPr>
          <a:lstStyle/>
          <a:p>
            <a:pPr algn="ctr"/>
            <a:r>
              <a:rPr lang="sv-SE" sz="1200" b="0" kern="0">
                <a:solidFill>
                  <a:srgbClr val="0078D4"/>
                </a:solidFill>
                <a:latin typeface="Segoe UI Semibold"/>
              </a:rPr>
              <a:t>Day 4</a:t>
            </a:r>
            <a:endParaRPr lang="en-US" sz="1200">
              <a:solidFill>
                <a:srgbClr val="0078D4"/>
              </a:solidFill>
            </a:endParaRPr>
          </a:p>
        </p:txBody>
      </p:sp>
      <p:grpSp>
        <p:nvGrpSpPr>
          <p:cNvPr id="110" name="Group 109">
            <a:extLst>
              <a:ext uri="{FF2B5EF4-FFF2-40B4-BE49-F238E27FC236}">
                <a16:creationId xmlns:a16="http://schemas.microsoft.com/office/drawing/2014/main" id="{935D0994-924B-434F-947E-F235BC5AB475}"/>
              </a:ext>
            </a:extLst>
          </p:cNvPr>
          <p:cNvGrpSpPr/>
          <p:nvPr/>
        </p:nvGrpSpPr>
        <p:grpSpPr>
          <a:xfrm>
            <a:off x="309645" y="1176815"/>
            <a:ext cx="874317" cy="230832"/>
            <a:chOff x="4673935" y="937288"/>
            <a:chExt cx="583865" cy="266468"/>
          </a:xfrm>
        </p:grpSpPr>
        <p:cxnSp>
          <p:nvCxnSpPr>
            <p:cNvPr id="156" name="Straight Connector 155">
              <a:extLst>
                <a:ext uri="{FF2B5EF4-FFF2-40B4-BE49-F238E27FC236}">
                  <a16:creationId xmlns:a16="http://schemas.microsoft.com/office/drawing/2014/main" id="{5DD07793-A3B3-9D4D-923D-35AEA5F9B6C9}"/>
                </a:ext>
              </a:extLst>
            </p:cNvPr>
            <p:cNvCxnSpPr>
              <a:cxnSpLocks/>
            </p:cNvCxnSpPr>
            <p:nvPr/>
          </p:nvCxnSpPr>
          <p:spPr>
            <a:xfrm flipH="1">
              <a:off x="4983480" y="1045010"/>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57" name="TextBox 156">
              <a:extLst>
                <a:ext uri="{FF2B5EF4-FFF2-40B4-BE49-F238E27FC236}">
                  <a16:creationId xmlns:a16="http://schemas.microsoft.com/office/drawing/2014/main" id="{76BA34C6-E98E-464C-84A6-6B28EAC0CF56}"/>
                </a:ext>
              </a:extLst>
            </p:cNvPr>
            <p:cNvSpPr txBox="1"/>
            <p:nvPr/>
          </p:nvSpPr>
          <p:spPr>
            <a:xfrm>
              <a:off x="4673935" y="937288"/>
              <a:ext cx="430530" cy="266468"/>
            </a:xfrm>
            <a:prstGeom prst="rect">
              <a:avLst/>
            </a:prstGeom>
            <a:noFill/>
          </p:spPr>
          <p:txBody>
            <a:bodyPr wrap="square" rtlCol="0">
              <a:spAutoFit/>
            </a:bodyPr>
            <a:lstStyle/>
            <a:p>
              <a:pPr algn="ctr"/>
              <a:r>
                <a:rPr lang="en-US" sz="900" dirty="0">
                  <a:solidFill>
                    <a:schemeClr val="tx1">
                      <a:lumMod val="50000"/>
                      <a:lumOff val="50000"/>
                    </a:schemeClr>
                  </a:solidFill>
                  <a:latin typeface="Segoe UI" panose="020B0502040204020203" pitchFamily="34" charset="0"/>
                  <a:cs typeface="Segoe UI" panose="020B0502040204020203" pitchFamily="34" charset="0"/>
                </a:rPr>
                <a:t>7:00</a:t>
              </a:r>
            </a:p>
          </p:txBody>
        </p:sp>
      </p:grpSp>
      <p:grpSp>
        <p:nvGrpSpPr>
          <p:cNvPr id="111" name="Group 110">
            <a:extLst>
              <a:ext uri="{FF2B5EF4-FFF2-40B4-BE49-F238E27FC236}">
                <a16:creationId xmlns:a16="http://schemas.microsoft.com/office/drawing/2014/main" id="{82897762-23C3-964E-BB32-909BE28D7655}"/>
              </a:ext>
            </a:extLst>
          </p:cNvPr>
          <p:cNvGrpSpPr/>
          <p:nvPr/>
        </p:nvGrpSpPr>
        <p:grpSpPr>
          <a:xfrm>
            <a:off x="309645" y="1555974"/>
            <a:ext cx="874317" cy="230832"/>
            <a:chOff x="4673935" y="1344816"/>
            <a:chExt cx="583865" cy="266468"/>
          </a:xfrm>
        </p:grpSpPr>
        <p:cxnSp>
          <p:nvCxnSpPr>
            <p:cNvPr id="154" name="Straight Connector 153">
              <a:extLst>
                <a:ext uri="{FF2B5EF4-FFF2-40B4-BE49-F238E27FC236}">
                  <a16:creationId xmlns:a16="http://schemas.microsoft.com/office/drawing/2014/main" id="{26B1E7A0-66DC-2942-B6C1-0030196A605A}"/>
                </a:ext>
              </a:extLst>
            </p:cNvPr>
            <p:cNvCxnSpPr>
              <a:cxnSpLocks/>
            </p:cNvCxnSpPr>
            <p:nvPr/>
          </p:nvCxnSpPr>
          <p:spPr>
            <a:xfrm flipH="1">
              <a:off x="4983480" y="1455657"/>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55" name="TextBox 154">
              <a:extLst>
                <a:ext uri="{FF2B5EF4-FFF2-40B4-BE49-F238E27FC236}">
                  <a16:creationId xmlns:a16="http://schemas.microsoft.com/office/drawing/2014/main" id="{7352D2FF-DD36-2847-8645-C554D7754984}"/>
                </a:ext>
              </a:extLst>
            </p:cNvPr>
            <p:cNvSpPr txBox="1"/>
            <p:nvPr/>
          </p:nvSpPr>
          <p:spPr>
            <a:xfrm>
              <a:off x="4673935" y="1344816"/>
              <a:ext cx="430530" cy="266468"/>
            </a:xfrm>
            <a:prstGeom prst="rect">
              <a:avLst/>
            </a:prstGeom>
            <a:noFill/>
          </p:spPr>
          <p:txBody>
            <a:bodyPr wrap="square" rtlCol="0">
              <a:spAutoFit/>
            </a:bodyPr>
            <a:lstStyle/>
            <a:p>
              <a:pPr algn="ctr"/>
              <a:r>
                <a:rPr lang="en-US" sz="900" dirty="0">
                  <a:solidFill>
                    <a:schemeClr val="tx1">
                      <a:lumMod val="50000"/>
                      <a:lumOff val="50000"/>
                    </a:schemeClr>
                  </a:solidFill>
                  <a:latin typeface="Segoe UI" panose="020B0502040204020203" pitchFamily="34" charset="0"/>
                  <a:cs typeface="Segoe UI" panose="020B0502040204020203" pitchFamily="34" charset="0"/>
                </a:rPr>
                <a:t>7:30</a:t>
              </a:r>
            </a:p>
          </p:txBody>
        </p:sp>
      </p:grpSp>
      <p:grpSp>
        <p:nvGrpSpPr>
          <p:cNvPr id="113" name="Group 112">
            <a:extLst>
              <a:ext uri="{FF2B5EF4-FFF2-40B4-BE49-F238E27FC236}">
                <a16:creationId xmlns:a16="http://schemas.microsoft.com/office/drawing/2014/main" id="{017CAA2A-0C6F-9446-8A2A-4BF1A9F270D8}"/>
              </a:ext>
            </a:extLst>
          </p:cNvPr>
          <p:cNvGrpSpPr/>
          <p:nvPr/>
        </p:nvGrpSpPr>
        <p:grpSpPr>
          <a:xfrm>
            <a:off x="309645" y="2546736"/>
            <a:ext cx="874317" cy="230832"/>
            <a:chOff x="4673935" y="2486140"/>
            <a:chExt cx="583865" cy="266468"/>
          </a:xfrm>
        </p:grpSpPr>
        <p:cxnSp>
          <p:nvCxnSpPr>
            <p:cNvPr id="150" name="Straight Connector 149">
              <a:extLst>
                <a:ext uri="{FF2B5EF4-FFF2-40B4-BE49-F238E27FC236}">
                  <a16:creationId xmlns:a16="http://schemas.microsoft.com/office/drawing/2014/main" id="{DD90A932-4314-2048-99B8-27C8F003DAE2}"/>
                </a:ext>
              </a:extLst>
            </p:cNvPr>
            <p:cNvCxnSpPr>
              <a:cxnSpLocks/>
            </p:cNvCxnSpPr>
            <p:nvPr/>
          </p:nvCxnSpPr>
          <p:spPr>
            <a:xfrm flipH="1">
              <a:off x="4983480" y="2590078"/>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51" name="TextBox 150">
              <a:extLst>
                <a:ext uri="{FF2B5EF4-FFF2-40B4-BE49-F238E27FC236}">
                  <a16:creationId xmlns:a16="http://schemas.microsoft.com/office/drawing/2014/main" id="{2E2535AB-DB5A-FE4A-92A3-049C7F24A53D}"/>
                </a:ext>
              </a:extLst>
            </p:cNvPr>
            <p:cNvSpPr txBox="1"/>
            <p:nvPr/>
          </p:nvSpPr>
          <p:spPr>
            <a:xfrm>
              <a:off x="4673935" y="2486140"/>
              <a:ext cx="430530" cy="266468"/>
            </a:xfrm>
            <a:prstGeom prst="rect">
              <a:avLst/>
            </a:prstGeom>
            <a:noFill/>
          </p:spPr>
          <p:txBody>
            <a:bodyPr wrap="square" rtlCol="0">
              <a:spAutoFit/>
            </a:bodyPr>
            <a:lstStyle/>
            <a:p>
              <a:pPr algn="ctr"/>
              <a:r>
                <a:rPr lang="en-US" sz="900" dirty="0">
                  <a:solidFill>
                    <a:schemeClr val="tx1">
                      <a:lumMod val="50000"/>
                      <a:lumOff val="50000"/>
                    </a:schemeClr>
                  </a:solidFill>
                  <a:latin typeface="Segoe UI" panose="020B0502040204020203" pitchFamily="34" charset="0"/>
                  <a:cs typeface="Segoe UI" panose="020B0502040204020203" pitchFamily="34" charset="0"/>
                </a:rPr>
                <a:t>8:45</a:t>
              </a:r>
            </a:p>
          </p:txBody>
        </p:sp>
      </p:grpSp>
      <p:grpSp>
        <p:nvGrpSpPr>
          <p:cNvPr id="114" name="Group 113">
            <a:extLst>
              <a:ext uri="{FF2B5EF4-FFF2-40B4-BE49-F238E27FC236}">
                <a16:creationId xmlns:a16="http://schemas.microsoft.com/office/drawing/2014/main" id="{BD784632-D311-5942-A909-DDDFA3D01FBF}"/>
              </a:ext>
            </a:extLst>
          </p:cNvPr>
          <p:cNvGrpSpPr/>
          <p:nvPr/>
        </p:nvGrpSpPr>
        <p:grpSpPr>
          <a:xfrm>
            <a:off x="210028" y="2776842"/>
            <a:ext cx="973936" cy="230832"/>
            <a:chOff x="4607411" y="2716061"/>
            <a:chExt cx="650389" cy="266468"/>
          </a:xfrm>
        </p:grpSpPr>
        <p:cxnSp>
          <p:nvCxnSpPr>
            <p:cNvPr id="148" name="Straight Connector 147">
              <a:extLst>
                <a:ext uri="{FF2B5EF4-FFF2-40B4-BE49-F238E27FC236}">
                  <a16:creationId xmlns:a16="http://schemas.microsoft.com/office/drawing/2014/main" id="{2D2D8943-948F-6548-A52B-2BAFAA0E2D68}"/>
                </a:ext>
              </a:extLst>
            </p:cNvPr>
            <p:cNvCxnSpPr>
              <a:cxnSpLocks/>
            </p:cNvCxnSpPr>
            <p:nvPr/>
          </p:nvCxnSpPr>
          <p:spPr>
            <a:xfrm flipH="1">
              <a:off x="4983480" y="2817524"/>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49" name="TextBox 148">
              <a:extLst>
                <a:ext uri="{FF2B5EF4-FFF2-40B4-BE49-F238E27FC236}">
                  <a16:creationId xmlns:a16="http://schemas.microsoft.com/office/drawing/2014/main" id="{8EF90662-F868-E041-AE15-8C07CA6713CF}"/>
                </a:ext>
              </a:extLst>
            </p:cNvPr>
            <p:cNvSpPr txBox="1"/>
            <p:nvPr/>
          </p:nvSpPr>
          <p:spPr>
            <a:xfrm>
              <a:off x="4607411" y="2716061"/>
              <a:ext cx="466100" cy="266468"/>
            </a:xfrm>
            <a:prstGeom prst="rect">
              <a:avLst/>
            </a:prstGeom>
            <a:noFill/>
          </p:spPr>
          <p:txBody>
            <a:bodyPr wrap="square" rtlCol="0">
              <a:spAutoFit/>
            </a:bodyPr>
            <a:lstStyle/>
            <a:p>
              <a:pPr algn="ctr"/>
              <a:r>
                <a:rPr lang="en-US" sz="900" dirty="0">
                  <a:solidFill>
                    <a:schemeClr val="tx1">
                      <a:lumMod val="50000"/>
                      <a:lumOff val="50000"/>
                    </a:schemeClr>
                  </a:solidFill>
                  <a:latin typeface="Segoe UI" panose="020B0502040204020203" pitchFamily="34" charset="0"/>
                  <a:cs typeface="Segoe UI" panose="020B0502040204020203" pitchFamily="34" charset="0"/>
                </a:rPr>
                <a:t>9:00</a:t>
              </a:r>
            </a:p>
          </p:txBody>
        </p:sp>
      </p:grpSp>
      <p:grpSp>
        <p:nvGrpSpPr>
          <p:cNvPr id="115" name="Group 114">
            <a:extLst>
              <a:ext uri="{FF2B5EF4-FFF2-40B4-BE49-F238E27FC236}">
                <a16:creationId xmlns:a16="http://schemas.microsoft.com/office/drawing/2014/main" id="{13D16B1E-C59D-144B-A4F3-185013028667}"/>
              </a:ext>
            </a:extLst>
          </p:cNvPr>
          <p:cNvGrpSpPr/>
          <p:nvPr/>
        </p:nvGrpSpPr>
        <p:grpSpPr>
          <a:xfrm>
            <a:off x="210026" y="3515391"/>
            <a:ext cx="973938" cy="230832"/>
            <a:chOff x="4607410" y="3535290"/>
            <a:chExt cx="650390" cy="266468"/>
          </a:xfrm>
        </p:grpSpPr>
        <p:cxnSp>
          <p:nvCxnSpPr>
            <p:cNvPr id="146" name="Straight Connector 145">
              <a:extLst>
                <a:ext uri="{FF2B5EF4-FFF2-40B4-BE49-F238E27FC236}">
                  <a16:creationId xmlns:a16="http://schemas.microsoft.com/office/drawing/2014/main" id="{A138869E-81DF-7C4F-9755-03F3E14C95CD}"/>
                </a:ext>
              </a:extLst>
            </p:cNvPr>
            <p:cNvCxnSpPr>
              <a:cxnSpLocks/>
            </p:cNvCxnSpPr>
            <p:nvPr/>
          </p:nvCxnSpPr>
          <p:spPr>
            <a:xfrm flipH="1">
              <a:off x="4983480" y="3651914"/>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47" name="TextBox 146">
              <a:extLst>
                <a:ext uri="{FF2B5EF4-FFF2-40B4-BE49-F238E27FC236}">
                  <a16:creationId xmlns:a16="http://schemas.microsoft.com/office/drawing/2014/main" id="{20BE6282-0C16-C642-BBFB-ABB3BD769A1D}"/>
                </a:ext>
              </a:extLst>
            </p:cNvPr>
            <p:cNvSpPr txBox="1"/>
            <p:nvPr/>
          </p:nvSpPr>
          <p:spPr>
            <a:xfrm>
              <a:off x="4607410" y="3535290"/>
              <a:ext cx="466099" cy="266468"/>
            </a:xfrm>
            <a:prstGeom prst="rect">
              <a:avLst/>
            </a:prstGeom>
            <a:noFill/>
          </p:spPr>
          <p:txBody>
            <a:bodyPr wrap="square" rtlCol="0">
              <a:spAutoFit/>
            </a:bodyPr>
            <a:lstStyle/>
            <a:p>
              <a:pPr algn="ctr"/>
              <a:r>
                <a:rPr lang="en-US" sz="900">
                  <a:solidFill>
                    <a:schemeClr val="tx1">
                      <a:lumMod val="50000"/>
                      <a:lumOff val="50000"/>
                    </a:schemeClr>
                  </a:solidFill>
                  <a:latin typeface="Segoe UI" panose="020B0502040204020203" pitchFamily="34" charset="0"/>
                  <a:cs typeface="Segoe UI" panose="020B0502040204020203" pitchFamily="34" charset="0"/>
                </a:rPr>
                <a:t>11:00</a:t>
              </a:r>
            </a:p>
          </p:txBody>
        </p:sp>
      </p:grpSp>
      <p:grpSp>
        <p:nvGrpSpPr>
          <p:cNvPr id="116" name="Group 115">
            <a:extLst>
              <a:ext uri="{FF2B5EF4-FFF2-40B4-BE49-F238E27FC236}">
                <a16:creationId xmlns:a16="http://schemas.microsoft.com/office/drawing/2014/main" id="{2D9B8998-A92E-9443-872A-8FAD7745B4B6}"/>
              </a:ext>
            </a:extLst>
          </p:cNvPr>
          <p:cNvGrpSpPr/>
          <p:nvPr/>
        </p:nvGrpSpPr>
        <p:grpSpPr>
          <a:xfrm>
            <a:off x="210026" y="3745767"/>
            <a:ext cx="973938" cy="230832"/>
            <a:chOff x="4607410" y="3765511"/>
            <a:chExt cx="650390" cy="266468"/>
          </a:xfrm>
        </p:grpSpPr>
        <p:cxnSp>
          <p:nvCxnSpPr>
            <p:cNvPr id="144" name="Straight Connector 143">
              <a:extLst>
                <a:ext uri="{FF2B5EF4-FFF2-40B4-BE49-F238E27FC236}">
                  <a16:creationId xmlns:a16="http://schemas.microsoft.com/office/drawing/2014/main" id="{86AC61BA-6974-564D-86EC-E215F22E1CF9}"/>
                </a:ext>
              </a:extLst>
            </p:cNvPr>
            <p:cNvCxnSpPr>
              <a:cxnSpLocks/>
            </p:cNvCxnSpPr>
            <p:nvPr/>
          </p:nvCxnSpPr>
          <p:spPr>
            <a:xfrm flipH="1">
              <a:off x="4983480" y="3884324"/>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45" name="TextBox 144">
              <a:extLst>
                <a:ext uri="{FF2B5EF4-FFF2-40B4-BE49-F238E27FC236}">
                  <a16:creationId xmlns:a16="http://schemas.microsoft.com/office/drawing/2014/main" id="{9B798D81-3D6B-804A-A2BD-59651D692B52}"/>
                </a:ext>
              </a:extLst>
            </p:cNvPr>
            <p:cNvSpPr txBox="1"/>
            <p:nvPr/>
          </p:nvSpPr>
          <p:spPr>
            <a:xfrm>
              <a:off x="4607410" y="3765511"/>
              <a:ext cx="466102" cy="266468"/>
            </a:xfrm>
            <a:prstGeom prst="rect">
              <a:avLst/>
            </a:prstGeom>
            <a:noFill/>
          </p:spPr>
          <p:txBody>
            <a:bodyPr wrap="square" rtlCol="0">
              <a:spAutoFit/>
            </a:bodyPr>
            <a:lstStyle/>
            <a:p>
              <a:pPr algn="ctr"/>
              <a:r>
                <a:rPr lang="en-US" sz="900">
                  <a:solidFill>
                    <a:schemeClr val="tx1">
                      <a:lumMod val="50000"/>
                      <a:lumOff val="50000"/>
                    </a:schemeClr>
                  </a:solidFill>
                  <a:latin typeface="Segoe UI" panose="020B0502040204020203" pitchFamily="34" charset="0"/>
                  <a:cs typeface="Segoe UI" panose="020B0502040204020203" pitchFamily="34" charset="0"/>
                </a:rPr>
                <a:t>11:15</a:t>
              </a:r>
            </a:p>
          </p:txBody>
        </p:sp>
      </p:grpSp>
      <p:grpSp>
        <p:nvGrpSpPr>
          <p:cNvPr id="117" name="Group 116">
            <a:extLst>
              <a:ext uri="{FF2B5EF4-FFF2-40B4-BE49-F238E27FC236}">
                <a16:creationId xmlns:a16="http://schemas.microsoft.com/office/drawing/2014/main" id="{896B7219-050A-F040-9891-9F4A2A7FEC6A}"/>
              </a:ext>
            </a:extLst>
          </p:cNvPr>
          <p:cNvGrpSpPr/>
          <p:nvPr/>
        </p:nvGrpSpPr>
        <p:grpSpPr>
          <a:xfrm>
            <a:off x="206460" y="4091147"/>
            <a:ext cx="973938" cy="230832"/>
            <a:chOff x="4607410" y="4409984"/>
            <a:chExt cx="650390" cy="266468"/>
          </a:xfrm>
        </p:grpSpPr>
        <p:cxnSp>
          <p:nvCxnSpPr>
            <p:cNvPr id="142" name="Straight Connector 141">
              <a:extLst>
                <a:ext uri="{FF2B5EF4-FFF2-40B4-BE49-F238E27FC236}">
                  <a16:creationId xmlns:a16="http://schemas.microsoft.com/office/drawing/2014/main" id="{10B0E305-C6C4-5A4E-B316-60B6246E8D74}"/>
                </a:ext>
              </a:extLst>
            </p:cNvPr>
            <p:cNvCxnSpPr>
              <a:cxnSpLocks/>
            </p:cNvCxnSpPr>
            <p:nvPr/>
          </p:nvCxnSpPr>
          <p:spPr>
            <a:xfrm flipH="1">
              <a:off x="4983480" y="4516784"/>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43" name="TextBox 142">
              <a:extLst>
                <a:ext uri="{FF2B5EF4-FFF2-40B4-BE49-F238E27FC236}">
                  <a16:creationId xmlns:a16="http://schemas.microsoft.com/office/drawing/2014/main" id="{AE16A5B2-B7A1-164C-B499-CE6DCCF05872}"/>
                </a:ext>
              </a:extLst>
            </p:cNvPr>
            <p:cNvSpPr txBox="1"/>
            <p:nvPr/>
          </p:nvSpPr>
          <p:spPr>
            <a:xfrm>
              <a:off x="4607410" y="4409984"/>
              <a:ext cx="466102" cy="266468"/>
            </a:xfrm>
            <a:prstGeom prst="rect">
              <a:avLst/>
            </a:prstGeom>
            <a:noFill/>
          </p:spPr>
          <p:txBody>
            <a:bodyPr wrap="square" rtlCol="0">
              <a:spAutoFit/>
            </a:bodyPr>
            <a:lstStyle/>
            <a:p>
              <a:pPr algn="ctr"/>
              <a:r>
                <a:rPr lang="en-US" sz="900" dirty="0">
                  <a:solidFill>
                    <a:schemeClr val="tx1">
                      <a:lumMod val="50000"/>
                      <a:lumOff val="50000"/>
                    </a:schemeClr>
                  </a:solidFill>
                  <a:latin typeface="Segoe UI" panose="020B0502040204020203" pitchFamily="34" charset="0"/>
                  <a:cs typeface="Segoe UI" panose="020B0502040204020203" pitchFamily="34" charset="0"/>
                </a:rPr>
                <a:t>11:45</a:t>
              </a:r>
            </a:p>
          </p:txBody>
        </p:sp>
      </p:grpSp>
      <p:grpSp>
        <p:nvGrpSpPr>
          <p:cNvPr id="118" name="Group 117">
            <a:extLst>
              <a:ext uri="{FF2B5EF4-FFF2-40B4-BE49-F238E27FC236}">
                <a16:creationId xmlns:a16="http://schemas.microsoft.com/office/drawing/2014/main" id="{D60C40A3-5EFC-9B43-8ACD-95E3F4A6F436}"/>
              </a:ext>
            </a:extLst>
          </p:cNvPr>
          <p:cNvGrpSpPr/>
          <p:nvPr/>
        </p:nvGrpSpPr>
        <p:grpSpPr>
          <a:xfrm>
            <a:off x="206460" y="4564349"/>
            <a:ext cx="977502" cy="230832"/>
            <a:chOff x="4605029" y="4596170"/>
            <a:chExt cx="652771" cy="266468"/>
          </a:xfrm>
        </p:grpSpPr>
        <p:cxnSp>
          <p:nvCxnSpPr>
            <p:cNvPr id="140" name="Straight Connector 139">
              <a:extLst>
                <a:ext uri="{FF2B5EF4-FFF2-40B4-BE49-F238E27FC236}">
                  <a16:creationId xmlns:a16="http://schemas.microsoft.com/office/drawing/2014/main" id="{442E932E-9459-2F45-888E-FCE0DB23DB0D}"/>
                </a:ext>
              </a:extLst>
            </p:cNvPr>
            <p:cNvCxnSpPr>
              <a:cxnSpLocks/>
            </p:cNvCxnSpPr>
            <p:nvPr/>
          </p:nvCxnSpPr>
          <p:spPr>
            <a:xfrm flipH="1">
              <a:off x="4983480" y="4705620"/>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41" name="TextBox 140">
              <a:extLst>
                <a:ext uri="{FF2B5EF4-FFF2-40B4-BE49-F238E27FC236}">
                  <a16:creationId xmlns:a16="http://schemas.microsoft.com/office/drawing/2014/main" id="{BFE0C034-9EE5-DC4F-82DF-064B728D95B3}"/>
                </a:ext>
              </a:extLst>
            </p:cNvPr>
            <p:cNvSpPr txBox="1"/>
            <p:nvPr/>
          </p:nvSpPr>
          <p:spPr>
            <a:xfrm>
              <a:off x="4605029" y="4596170"/>
              <a:ext cx="470862" cy="266468"/>
            </a:xfrm>
            <a:prstGeom prst="rect">
              <a:avLst/>
            </a:prstGeom>
            <a:noFill/>
          </p:spPr>
          <p:txBody>
            <a:bodyPr wrap="square" rtlCol="0">
              <a:spAutoFit/>
            </a:bodyPr>
            <a:lstStyle/>
            <a:p>
              <a:pPr algn="ctr"/>
              <a:r>
                <a:rPr lang="en-US" sz="900" dirty="0">
                  <a:solidFill>
                    <a:schemeClr val="tx1">
                      <a:lumMod val="50000"/>
                      <a:lumOff val="50000"/>
                    </a:schemeClr>
                  </a:solidFill>
                  <a:latin typeface="Segoe UI" panose="020B0502040204020203" pitchFamily="34" charset="0"/>
                  <a:cs typeface="Segoe UI" panose="020B0502040204020203" pitchFamily="34" charset="0"/>
                </a:rPr>
                <a:t>13:15</a:t>
              </a:r>
            </a:p>
          </p:txBody>
        </p:sp>
      </p:grpSp>
      <p:grpSp>
        <p:nvGrpSpPr>
          <p:cNvPr id="133" name="Group 132">
            <a:extLst>
              <a:ext uri="{FF2B5EF4-FFF2-40B4-BE49-F238E27FC236}">
                <a16:creationId xmlns:a16="http://schemas.microsoft.com/office/drawing/2014/main" id="{23492B16-9D6F-4D4F-BF36-5ADD0F1712F0}"/>
              </a:ext>
            </a:extLst>
          </p:cNvPr>
          <p:cNvGrpSpPr/>
          <p:nvPr/>
        </p:nvGrpSpPr>
        <p:grpSpPr>
          <a:xfrm>
            <a:off x="199330" y="4344422"/>
            <a:ext cx="978379" cy="230832"/>
            <a:chOff x="4604443" y="5478441"/>
            <a:chExt cx="653357" cy="206109"/>
          </a:xfrm>
        </p:grpSpPr>
        <p:cxnSp>
          <p:nvCxnSpPr>
            <p:cNvPr id="134" name="Straight Connector 133">
              <a:extLst>
                <a:ext uri="{FF2B5EF4-FFF2-40B4-BE49-F238E27FC236}">
                  <a16:creationId xmlns:a16="http://schemas.microsoft.com/office/drawing/2014/main" id="{91A97B87-853B-DF49-B247-0F66B107D587}"/>
                </a:ext>
              </a:extLst>
            </p:cNvPr>
            <p:cNvCxnSpPr>
              <a:cxnSpLocks/>
            </p:cNvCxnSpPr>
            <p:nvPr/>
          </p:nvCxnSpPr>
          <p:spPr>
            <a:xfrm flipH="1">
              <a:off x="4983480" y="5555830"/>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35" name="TextBox 134">
              <a:extLst>
                <a:ext uri="{FF2B5EF4-FFF2-40B4-BE49-F238E27FC236}">
                  <a16:creationId xmlns:a16="http://schemas.microsoft.com/office/drawing/2014/main" id="{B5E14D46-4EBA-BA45-B4E5-E17D47EEC376}"/>
                </a:ext>
              </a:extLst>
            </p:cNvPr>
            <p:cNvSpPr txBox="1"/>
            <p:nvPr/>
          </p:nvSpPr>
          <p:spPr>
            <a:xfrm>
              <a:off x="4604443" y="5478441"/>
              <a:ext cx="470863" cy="206109"/>
            </a:xfrm>
            <a:prstGeom prst="rect">
              <a:avLst/>
            </a:prstGeom>
            <a:noFill/>
          </p:spPr>
          <p:txBody>
            <a:bodyPr wrap="square" rtlCol="0">
              <a:spAutoFit/>
            </a:bodyPr>
            <a:lstStyle/>
            <a:p>
              <a:pPr algn="ctr"/>
              <a:r>
                <a:rPr lang="en-US" sz="900" dirty="0">
                  <a:solidFill>
                    <a:schemeClr val="tx1">
                      <a:lumMod val="50000"/>
                      <a:lumOff val="50000"/>
                    </a:schemeClr>
                  </a:solidFill>
                  <a:latin typeface="Segoe UI" panose="020B0502040204020203" pitchFamily="34" charset="0"/>
                  <a:cs typeface="Segoe UI" panose="020B0502040204020203" pitchFamily="34" charset="0"/>
                </a:rPr>
                <a:t>12:15</a:t>
              </a:r>
            </a:p>
          </p:txBody>
        </p:sp>
      </p:grpSp>
      <p:grpSp>
        <p:nvGrpSpPr>
          <p:cNvPr id="71" name="Group 70">
            <a:extLst>
              <a:ext uri="{FF2B5EF4-FFF2-40B4-BE49-F238E27FC236}">
                <a16:creationId xmlns:a16="http://schemas.microsoft.com/office/drawing/2014/main" id="{BD8EC938-9F29-1049-A337-436221B14DF7}"/>
              </a:ext>
            </a:extLst>
          </p:cNvPr>
          <p:cNvGrpSpPr/>
          <p:nvPr/>
        </p:nvGrpSpPr>
        <p:grpSpPr>
          <a:xfrm>
            <a:off x="5678016" y="1176934"/>
            <a:ext cx="6896402" cy="4363759"/>
            <a:chOff x="2784312" y="1022962"/>
            <a:chExt cx="6896402" cy="4363759"/>
          </a:xfrm>
        </p:grpSpPr>
        <p:sp>
          <p:nvSpPr>
            <p:cNvPr id="72" name="Rectangle 71">
              <a:extLst>
                <a:ext uri="{FF2B5EF4-FFF2-40B4-BE49-F238E27FC236}">
                  <a16:creationId xmlns:a16="http://schemas.microsoft.com/office/drawing/2014/main" id="{4CA16104-B05E-5541-8B42-3DF6CCB77E1A}"/>
                </a:ext>
              </a:extLst>
            </p:cNvPr>
            <p:cNvSpPr/>
            <p:nvPr/>
          </p:nvSpPr>
          <p:spPr>
            <a:xfrm>
              <a:off x="3360004" y="1578384"/>
              <a:ext cx="5050570" cy="616627"/>
            </a:xfrm>
            <a:prstGeom prst="rect">
              <a:avLst/>
            </a:prstGeom>
            <a:solidFill>
              <a:srgbClr val="D6E8F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3" name="Oval 72">
              <a:extLst>
                <a:ext uri="{FF2B5EF4-FFF2-40B4-BE49-F238E27FC236}">
                  <a16:creationId xmlns:a16="http://schemas.microsoft.com/office/drawing/2014/main" id="{923F76B6-A190-E64B-9C4D-E6E6E6B7AC47}"/>
                </a:ext>
              </a:extLst>
            </p:cNvPr>
            <p:cNvSpPr/>
            <p:nvPr/>
          </p:nvSpPr>
          <p:spPr>
            <a:xfrm>
              <a:off x="2784312" y="1022962"/>
              <a:ext cx="1005840" cy="1005840"/>
            </a:xfrm>
            <a:prstGeom prst="ellipse">
              <a:avLst/>
            </a:prstGeom>
            <a:solidFill>
              <a:schemeClr val="bg1"/>
            </a:solidFill>
            <a:ln w="190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76" name="Picture 75">
              <a:extLst>
                <a:ext uri="{FF2B5EF4-FFF2-40B4-BE49-F238E27FC236}">
                  <a16:creationId xmlns:a16="http://schemas.microsoft.com/office/drawing/2014/main" id="{B2B90A10-0583-594F-8E0B-F968F43AC8C1}"/>
                </a:ext>
              </a:extLst>
            </p:cNvPr>
            <p:cNvPicPr>
              <a:picLocks noChangeAspect="1"/>
            </p:cNvPicPr>
            <p:nvPr/>
          </p:nvPicPr>
          <p:blipFill rotWithShape="1">
            <a:blip r:embed="rId3" cstate="print">
              <a:lum bright="70000" contrast="-70000"/>
              <a:alphaModFix amt="35000"/>
              <a:extLst>
                <a:ext uri="{28A0092B-C50C-407E-A947-70E740481C1C}">
                  <a14:useLocalDpi xmlns:a14="http://schemas.microsoft.com/office/drawing/2010/main" val="0"/>
                </a:ext>
              </a:extLst>
            </a:blip>
            <a:srcRect b="13481"/>
            <a:stretch/>
          </p:blipFill>
          <p:spPr>
            <a:xfrm>
              <a:off x="2808165" y="1117881"/>
              <a:ext cx="1005840" cy="870238"/>
            </a:xfrm>
            <a:prstGeom prst="rect">
              <a:avLst/>
            </a:prstGeom>
          </p:spPr>
        </p:pic>
        <p:sp>
          <p:nvSpPr>
            <p:cNvPr id="77" name="TextBox 76">
              <a:extLst>
                <a:ext uri="{FF2B5EF4-FFF2-40B4-BE49-F238E27FC236}">
                  <a16:creationId xmlns:a16="http://schemas.microsoft.com/office/drawing/2014/main" id="{A21006D2-45F0-8440-A4EC-4F7C4CD870C3}"/>
                </a:ext>
              </a:extLst>
            </p:cNvPr>
            <p:cNvSpPr txBox="1"/>
            <p:nvPr/>
          </p:nvSpPr>
          <p:spPr>
            <a:xfrm>
              <a:off x="3210624" y="2235535"/>
              <a:ext cx="6470090" cy="1200804"/>
            </a:xfrm>
            <a:prstGeom prst="rect">
              <a:avLst/>
            </a:prstGeom>
            <a:noFill/>
          </p:spPr>
          <p:txBody>
            <a:bodyPr wrap="square" lIns="179285" tIns="143428" rIns="179285" bIns="143428" rtlCol="0">
              <a:spAutoFit/>
            </a:bodyPr>
            <a:lstStyle/>
            <a:p>
              <a:pPr>
                <a:lnSpc>
                  <a:spcPct val="150000"/>
                </a:lnSpc>
                <a:spcAft>
                  <a:spcPts val="588"/>
                </a:spcAft>
              </a:pPr>
              <a:r>
                <a:rPr lang="en-US" sz="2000">
                  <a:solidFill>
                    <a:srgbClr val="5D2D92"/>
                  </a:solidFill>
                </a:rPr>
                <a:t>Types of activities: </a:t>
              </a:r>
            </a:p>
            <a:p>
              <a:pPr>
                <a:lnSpc>
                  <a:spcPct val="150000"/>
                </a:lnSpc>
                <a:spcAft>
                  <a:spcPts val="588"/>
                </a:spcAft>
              </a:pPr>
              <a:r>
                <a:rPr lang="en-US" sz="1600"/>
                <a:t>Attendees will participate in four different types of activities: </a:t>
              </a:r>
              <a:endParaRPr lang="en-US"/>
            </a:p>
          </p:txBody>
        </p:sp>
        <p:sp>
          <p:nvSpPr>
            <p:cNvPr id="78" name="TextBox 77">
              <a:extLst>
                <a:ext uri="{FF2B5EF4-FFF2-40B4-BE49-F238E27FC236}">
                  <a16:creationId xmlns:a16="http://schemas.microsoft.com/office/drawing/2014/main" id="{942B5315-B823-CE41-9A11-1E0EDB81EBFC}"/>
                </a:ext>
              </a:extLst>
            </p:cNvPr>
            <p:cNvSpPr txBox="1"/>
            <p:nvPr/>
          </p:nvSpPr>
          <p:spPr>
            <a:xfrm>
              <a:off x="3210624" y="4189123"/>
              <a:ext cx="6470090" cy="1197598"/>
            </a:xfrm>
            <a:prstGeom prst="rect">
              <a:avLst/>
            </a:prstGeom>
            <a:noFill/>
          </p:spPr>
          <p:txBody>
            <a:bodyPr wrap="square" lIns="179285" tIns="143428" rIns="179285" bIns="143428" rtlCol="0">
              <a:spAutoFit/>
            </a:bodyPr>
            <a:lstStyle/>
            <a:p>
              <a:pPr>
                <a:lnSpc>
                  <a:spcPct val="150000"/>
                </a:lnSpc>
                <a:spcAft>
                  <a:spcPts val="588"/>
                </a:spcAft>
              </a:pPr>
              <a:r>
                <a:rPr lang="en-US" sz="2000">
                  <a:solidFill>
                    <a:srgbClr val="5D2D92"/>
                  </a:solidFill>
                </a:rPr>
                <a:t>Location of activities: </a:t>
              </a:r>
            </a:p>
            <a:p>
              <a:pPr>
                <a:lnSpc>
                  <a:spcPct val="150000"/>
                </a:lnSpc>
                <a:spcAft>
                  <a:spcPts val="588"/>
                </a:spcAft>
              </a:pPr>
              <a:r>
                <a:rPr lang="en-US" sz="1600"/>
                <a:t>Each activity will take place in the following location:</a:t>
              </a:r>
              <a:endParaRPr lang="en-US"/>
            </a:p>
          </p:txBody>
        </p:sp>
      </p:grpSp>
      <p:sp>
        <p:nvSpPr>
          <p:cNvPr id="79" name="TextBox 78">
            <a:extLst>
              <a:ext uri="{FF2B5EF4-FFF2-40B4-BE49-F238E27FC236}">
                <a16:creationId xmlns:a16="http://schemas.microsoft.com/office/drawing/2014/main" id="{1E2842D7-2CB5-D54D-948F-69B2F1220752}"/>
              </a:ext>
            </a:extLst>
          </p:cNvPr>
          <p:cNvSpPr txBox="1"/>
          <p:nvPr/>
        </p:nvSpPr>
        <p:spPr>
          <a:xfrm>
            <a:off x="350669" y="164339"/>
            <a:ext cx="12443893" cy="899055"/>
          </a:xfrm>
          <a:prstGeom prst="rect">
            <a:avLst/>
          </a:prstGeom>
          <a:noFill/>
        </p:spPr>
        <p:txBody>
          <a:bodyPr wrap="square" lIns="179285" tIns="143428" rIns="179285" bIns="143428" rtlCol="0">
            <a:spAutoFit/>
          </a:bodyPr>
          <a:lstStyle/>
          <a:p>
            <a:pPr>
              <a:lnSpc>
                <a:spcPct val="90000"/>
              </a:lnSpc>
              <a:spcAft>
                <a:spcPts val="588"/>
              </a:spcAft>
            </a:pPr>
            <a:r>
              <a:rPr lang="en-US" sz="4400">
                <a:solidFill>
                  <a:srgbClr val="002050"/>
                </a:solidFill>
              </a:rPr>
              <a:t>A look into the Day 4 agenda</a:t>
            </a:r>
          </a:p>
        </p:txBody>
      </p:sp>
      <p:sp>
        <p:nvSpPr>
          <p:cNvPr id="2" name="Rectangle 1">
            <a:extLst>
              <a:ext uri="{FF2B5EF4-FFF2-40B4-BE49-F238E27FC236}">
                <a16:creationId xmlns:a16="http://schemas.microsoft.com/office/drawing/2014/main" id="{CD6D9F68-D0A3-294D-AA39-14EE0E037935}"/>
              </a:ext>
            </a:extLst>
          </p:cNvPr>
          <p:cNvSpPr/>
          <p:nvPr/>
        </p:nvSpPr>
        <p:spPr bwMode="auto">
          <a:xfrm>
            <a:off x="6287775" y="3558401"/>
            <a:ext cx="182880" cy="182880"/>
          </a:xfrm>
          <a:prstGeom prst="rect">
            <a:avLst/>
          </a:prstGeom>
          <a:solidFill>
            <a:srgbClr val="FFDF7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0" name="Rectangle 79">
            <a:extLst>
              <a:ext uri="{FF2B5EF4-FFF2-40B4-BE49-F238E27FC236}">
                <a16:creationId xmlns:a16="http://schemas.microsoft.com/office/drawing/2014/main" id="{B0D4F5EC-0235-B843-81E4-5B1C1A75ECCF}"/>
              </a:ext>
            </a:extLst>
          </p:cNvPr>
          <p:cNvSpPr/>
          <p:nvPr/>
        </p:nvSpPr>
        <p:spPr bwMode="auto">
          <a:xfrm>
            <a:off x="6287775" y="4225754"/>
            <a:ext cx="182880" cy="182880"/>
          </a:xfrm>
          <a:prstGeom prst="rect">
            <a:avLst/>
          </a:prstGeom>
          <a:solidFill>
            <a:srgbClr val="D6DCE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1" name="Rectangle 80">
            <a:extLst>
              <a:ext uri="{FF2B5EF4-FFF2-40B4-BE49-F238E27FC236}">
                <a16:creationId xmlns:a16="http://schemas.microsoft.com/office/drawing/2014/main" id="{978D7CC9-09A4-3C49-880C-76600E463CB7}"/>
              </a:ext>
            </a:extLst>
          </p:cNvPr>
          <p:cNvSpPr/>
          <p:nvPr/>
        </p:nvSpPr>
        <p:spPr bwMode="auto">
          <a:xfrm>
            <a:off x="6287775" y="3892077"/>
            <a:ext cx="182880" cy="182880"/>
          </a:xfrm>
          <a:prstGeom prst="rect">
            <a:avLst/>
          </a:prstGeom>
          <a:solidFill>
            <a:srgbClr val="54823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2" name="Rectangle 81">
            <a:extLst>
              <a:ext uri="{FF2B5EF4-FFF2-40B4-BE49-F238E27FC236}">
                <a16:creationId xmlns:a16="http://schemas.microsoft.com/office/drawing/2014/main" id="{DDB1F0C0-E936-EF4A-AF4D-976508A9A24F}"/>
              </a:ext>
            </a:extLst>
          </p:cNvPr>
          <p:cNvSpPr/>
          <p:nvPr/>
        </p:nvSpPr>
        <p:spPr bwMode="auto">
          <a:xfrm>
            <a:off x="8777288" y="3558401"/>
            <a:ext cx="182880" cy="182880"/>
          </a:xfrm>
          <a:prstGeom prst="rect">
            <a:avLst/>
          </a:prstGeom>
          <a:solidFill>
            <a:srgbClr val="2F559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3" name="Rectangle 82">
            <a:extLst>
              <a:ext uri="{FF2B5EF4-FFF2-40B4-BE49-F238E27FC236}">
                <a16:creationId xmlns:a16="http://schemas.microsoft.com/office/drawing/2014/main" id="{6597444B-B196-474E-B6CC-A3A278975A79}"/>
              </a:ext>
            </a:extLst>
          </p:cNvPr>
          <p:cNvSpPr/>
          <p:nvPr/>
        </p:nvSpPr>
        <p:spPr bwMode="auto">
          <a:xfrm>
            <a:off x="8777288" y="3892077"/>
            <a:ext cx="182880" cy="182880"/>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4" name="TextBox 83">
            <a:extLst>
              <a:ext uri="{FF2B5EF4-FFF2-40B4-BE49-F238E27FC236}">
                <a16:creationId xmlns:a16="http://schemas.microsoft.com/office/drawing/2014/main" id="{B7D93233-541A-CF47-BFFF-7DC1FB65E6FE}"/>
              </a:ext>
            </a:extLst>
          </p:cNvPr>
          <p:cNvSpPr txBox="1"/>
          <p:nvPr/>
        </p:nvSpPr>
        <p:spPr>
          <a:xfrm>
            <a:off x="6388287" y="3433334"/>
            <a:ext cx="2044513" cy="442007"/>
          </a:xfrm>
          <a:prstGeom prst="rect">
            <a:avLst/>
          </a:prstGeom>
          <a:noFill/>
        </p:spPr>
        <p:txBody>
          <a:bodyPr wrap="square" lIns="179285" tIns="143428" rIns="179285" bIns="143428" rtlCol="0">
            <a:spAutoFit/>
          </a:bodyPr>
          <a:lstStyle/>
          <a:p>
            <a:pPr>
              <a:lnSpc>
                <a:spcPct val="90000"/>
              </a:lnSpc>
              <a:spcAft>
                <a:spcPts val="588"/>
              </a:spcAft>
            </a:pPr>
            <a:r>
              <a:rPr lang="en-US" sz="1100">
                <a:solidFill>
                  <a:schemeClr val="dk1"/>
                </a:solidFill>
              </a:rPr>
              <a:t>Keynote</a:t>
            </a:r>
            <a:endParaRPr lang="en-US" sz="2000">
              <a:solidFill>
                <a:schemeClr val="dk1"/>
              </a:solidFill>
            </a:endParaRPr>
          </a:p>
        </p:txBody>
      </p:sp>
      <p:sp>
        <p:nvSpPr>
          <p:cNvPr id="85" name="TextBox 84">
            <a:extLst>
              <a:ext uri="{FF2B5EF4-FFF2-40B4-BE49-F238E27FC236}">
                <a16:creationId xmlns:a16="http://schemas.microsoft.com/office/drawing/2014/main" id="{8F5CB179-ADE8-B54E-917B-264A50CD3592}"/>
              </a:ext>
            </a:extLst>
          </p:cNvPr>
          <p:cNvSpPr txBox="1"/>
          <p:nvPr/>
        </p:nvSpPr>
        <p:spPr>
          <a:xfrm>
            <a:off x="6388288" y="3761002"/>
            <a:ext cx="2236424" cy="442007"/>
          </a:xfrm>
          <a:prstGeom prst="rect">
            <a:avLst/>
          </a:prstGeom>
          <a:noFill/>
        </p:spPr>
        <p:txBody>
          <a:bodyPr wrap="square" lIns="179285" tIns="143428" rIns="179285" bIns="143428" rtlCol="0">
            <a:spAutoFit/>
          </a:bodyPr>
          <a:lstStyle/>
          <a:p>
            <a:pPr>
              <a:lnSpc>
                <a:spcPct val="90000"/>
              </a:lnSpc>
              <a:spcAft>
                <a:spcPts val="588"/>
              </a:spcAft>
            </a:pPr>
            <a:r>
              <a:rPr lang="en-US" sz="1100">
                <a:solidFill>
                  <a:schemeClr val="dk1"/>
                </a:solidFill>
              </a:rPr>
              <a:t>Presentations</a:t>
            </a:r>
            <a:endParaRPr lang="en-US" sz="2000">
              <a:solidFill>
                <a:schemeClr val="dk1"/>
              </a:solidFill>
            </a:endParaRPr>
          </a:p>
        </p:txBody>
      </p:sp>
      <p:sp>
        <p:nvSpPr>
          <p:cNvPr id="86" name="TextBox 85">
            <a:extLst>
              <a:ext uri="{FF2B5EF4-FFF2-40B4-BE49-F238E27FC236}">
                <a16:creationId xmlns:a16="http://schemas.microsoft.com/office/drawing/2014/main" id="{707A2F13-19EC-2F45-B459-E1E0AF7E8AA8}"/>
              </a:ext>
            </a:extLst>
          </p:cNvPr>
          <p:cNvSpPr txBox="1"/>
          <p:nvPr/>
        </p:nvSpPr>
        <p:spPr>
          <a:xfrm>
            <a:off x="6388287" y="4122091"/>
            <a:ext cx="2571881" cy="442007"/>
          </a:xfrm>
          <a:prstGeom prst="rect">
            <a:avLst/>
          </a:prstGeom>
          <a:noFill/>
        </p:spPr>
        <p:txBody>
          <a:bodyPr wrap="square" lIns="179285" tIns="143428" rIns="179285" bIns="143428" rtlCol="0">
            <a:spAutoFit/>
          </a:bodyPr>
          <a:lstStyle/>
          <a:p>
            <a:pPr>
              <a:lnSpc>
                <a:spcPct val="90000"/>
              </a:lnSpc>
              <a:spcAft>
                <a:spcPts val="588"/>
              </a:spcAft>
            </a:pPr>
            <a:r>
              <a:rPr lang="en-US" sz="1100">
                <a:solidFill>
                  <a:schemeClr val="dk1"/>
                </a:solidFill>
              </a:rPr>
              <a:t>Teams Cohort Activities</a:t>
            </a:r>
            <a:endParaRPr lang="en-US" sz="2000">
              <a:solidFill>
                <a:schemeClr val="dk1"/>
              </a:solidFill>
            </a:endParaRPr>
          </a:p>
        </p:txBody>
      </p:sp>
      <p:sp>
        <p:nvSpPr>
          <p:cNvPr id="87" name="Rectangle 86">
            <a:extLst>
              <a:ext uri="{FF2B5EF4-FFF2-40B4-BE49-F238E27FC236}">
                <a16:creationId xmlns:a16="http://schemas.microsoft.com/office/drawing/2014/main" id="{CEEE47A7-7BC5-114A-B37E-820124DC3850}"/>
              </a:ext>
            </a:extLst>
          </p:cNvPr>
          <p:cNvSpPr/>
          <p:nvPr/>
        </p:nvSpPr>
        <p:spPr bwMode="auto">
          <a:xfrm>
            <a:off x="6598819" y="5521683"/>
            <a:ext cx="182880" cy="182880"/>
          </a:xfrm>
          <a:prstGeom prst="rect">
            <a:avLst/>
          </a:prstGeom>
          <a:solidFill>
            <a:srgbClr val="FFDF7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8" name="Rectangle 87">
            <a:extLst>
              <a:ext uri="{FF2B5EF4-FFF2-40B4-BE49-F238E27FC236}">
                <a16:creationId xmlns:a16="http://schemas.microsoft.com/office/drawing/2014/main" id="{8E9A04B0-B331-5846-B9BC-48EF2C8031CD}"/>
              </a:ext>
            </a:extLst>
          </p:cNvPr>
          <p:cNvSpPr/>
          <p:nvPr/>
        </p:nvSpPr>
        <p:spPr bwMode="auto">
          <a:xfrm>
            <a:off x="6598819" y="5855359"/>
            <a:ext cx="182880" cy="182880"/>
          </a:xfrm>
          <a:prstGeom prst="rect">
            <a:avLst/>
          </a:prstGeom>
          <a:solidFill>
            <a:srgbClr val="D6DCE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9" name="TextBox 88">
            <a:extLst>
              <a:ext uri="{FF2B5EF4-FFF2-40B4-BE49-F238E27FC236}">
                <a16:creationId xmlns:a16="http://schemas.microsoft.com/office/drawing/2014/main" id="{BA26E343-B577-7A41-AF12-875457169A96}"/>
              </a:ext>
            </a:extLst>
          </p:cNvPr>
          <p:cNvSpPr txBox="1"/>
          <p:nvPr/>
        </p:nvSpPr>
        <p:spPr>
          <a:xfrm>
            <a:off x="6695783" y="5397450"/>
            <a:ext cx="3574284" cy="442007"/>
          </a:xfrm>
          <a:prstGeom prst="rect">
            <a:avLst/>
          </a:prstGeom>
          <a:noFill/>
        </p:spPr>
        <p:txBody>
          <a:bodyPr wrap="square" lIns="179285" tIns="143428" rIns="179285" bIns="143428" rtlCol="0">
            <a:spAutoFit/>
          </a:bodyPr>
          <a:lstStyle/>
          <a:p>
            <a:pPr>
              <a:lnSpc>
                <a:spcPct val="90000"/>
              </a:lnSpc>
              <a:spcAft>
                <a:spcPts val="588"/>
              </a:spcAft>
            </a:pPr>
            <a:r>
              <a:rPr lang="en-US" sz="1100" b="1">
                <a:solidFill>
                  <a:schemeClr val="dk1"/>
                </a:solidFill>
              </a:rPr>
              <a:t>All-up Session: </a:t>
            </a:r>
            <a:r>
              <a:rPr lang="en-US" sz="1100">
                <a:solidFill>
                  <a:schemeClr val="dk1"/>
                </a:solidFill>
              </a:rPr>
              <a:t>Teams bridge in calendar invite </a:t>
            </a:r>
            <a:endParaRPr lang="en-US" sz="2000">
              <a:solidFill>
                <a:schemeClr val="dk1"/>
              </a:solidFill>
            </a:endParaRPr>
          </a:p>
        </p:txBody>
      </p:sp>
      <p:sp>
        <p:nvSpPr>
          <p:cNvPr id="90" name="TextBox 89">
            <a:extLst>
              <a:ext uri="{FF2B5EF4-FFF2-40B4-BE49-F238E27FC236}">
                <a16:creationId xmlns:a16="http://schemas.microsoft.com/office/drawing/2014/main" id="{F4956844-5894-D842-8FA2-57088E31CE59}"/>
              </a:ext>
            </a:extLst>
          </p:cNvPr>
          <p:cNvSpPr txBox="1"/>
          <p:nvPr/>
        </p:nvSpPr>
        <p:spPr>
          <a:xfrm>
            <a:off x="6695783" y="5730178"/>
            <a:ext cx="4818884" cy="442007"/>
          </a:xfrm>
          <a:prstGeom prst="rect">
            <a:avLst/>
          </a:prstGeom>
          <a:noFill/>
        </p:spPr>
        <p:txBody>
          <a:bodyPr wrap="square" lIns="179285" tIns="143428" rIns="179285" bIns="143428" rtlCol="0">
            <a:spAutoFit/>
          </a:bodyPr>
          <a:lstStyle/>
          <a:p>
            <a:pPr>
              <a:lnSpc>
                <a:spcPct val="90000"/>
              </a:lnSpc>
              <a:spcAft>
                <a:spcPts val="588"/>
              </a:spcAft>
            </a:pPr>
            <a:r>
              <a:rPr lang="en-US" sz="1100" b="1">
                <a:solidFill>
                  <a:schemeClr val="dk1"/>
                </a:solidFill>
              </a:rPr>
              <a:t>Teams Cohort: </a:t>
            </a:r>
            <a:r>
              <a:rPr lang="en-US" sz="1100">
                <a:solidFill>
                  <a:schemeClr val="dk1"/>
                </a:solidFill>
              </a:rPr>
              <a:t>“Meet Now” function in Teams Cohort Teams channel </a:t>
            </a:r>
            <a:endParaRPr lang="en-US" sz="2000">
              <a:solidFill>
                <a:schemeClr val="dk1"/>
              </a:solidFill>
            </a:endParaRPr>
          </a:p>
        </p:txBody>
      </p:sp>
      <p:sp>
        <p:nvSpPr>
          <p:cNvPr id="91" name="Rectangle 90">
            <a:extLst>
              <a:ext uri="{FF2B5EF4-FFF2-40B4-BE49-F238E27FC236}">
                <a16:creationId xmlns:a16="http://schemas.microsoft.com/office/drawing/2014/main" id="{059736C3-5BDC-C74C-B385-0F9BC9CA406F}"/>
              </a:ext>
            </a:extLst>
          </p:cNvPr>
          <p:cNvSpPr/>
          <p:nvPr/>
        </p:nvSpPr>
        <p:spPr bwMode="auto">
          <a:xfrm>
            <a:off x="6604343" y="6188087"/>
            <a:ext cx="182880" cy="182880"/>
          </a:xfrm>
          <a:prstGeom prst="rect">
            <a:avLst/>
          </a:prstGeom>
          <a:solidFill>
            <a:srgbClr val="2F559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2" name="TextBox 91">
            <a:extLst>
              <a:ext uri="{FF2B5EF4-FFF2-40B4-BE49-F238E27FC236}">
                <a16:creationId xmlns:a16="http://schemas.microsoft.com/office/drawing/2014/main" id="{4F79EB0B-BF64-7C4C-A5A6-2940D9868DAC}"/>
              </a:ext>
            </a:extLst>
          </p:cNvPr>
          <p:cNvSpPr txBox="1"/>
          <p:nvPr/>
        </p:nvSpPr>
        <p:spPr>
          <a:xfrm>
            <a:off x="6698958" y="6063212"/>
            <a:ext cx="4426593" cy="442007"/>
          </a:xfrm>
          <a:prstGeom prst="rect">
            <a:avLst/>
          </a:prstGeom>
          <a:noFill/>
        </p:spPr>
        <p:txBody>
          <a:bodyPr wrap="square" lIns="179285" tIns="143428" rIns="179285" bIns="143428" rtlCol="0">
            <a:spAutoFit/>
          </a:bodyPr>
          <a:lstStyle/>
          <a:p>
            <a:pPr>
              <a:lnSpc>
                <a:spcPct val="90000"/>
              </a:lnSpc>
              <a:spcAft>
                <a:spcPts val="588"/>
              </a:spcAft>
            </a:pPr>
            <a:r>
              <a:rPr lang="en-US" sz="1100" b="1">
                <a:solidFill>
                  <a:schemeClr val="dk1"/>
                </a:solidFill>
              </a:rPr>
              <a:t>Independent working time: </a:t>
            </a:r>
            <a:r>
              <a:rPr lang="en-US" sz="1100">
                <a:solidFill>
                  <a:schemeClr val="dk1"/>
                </a:solidFill>
              </a:rPr>
              <a:t>No meeting, working in </a:t>
            </a:r>
            <a:r>
              <a:rPr lang="en-US" sz="1100" i="1" err="1">
                <a:solidFill>
                  <a:schemeClr val="dk1"/>
                </a:solidFill>
              </a:rPr>
              <a:t>Spektra</a:t>
            </a:r>
            <a:r>
              <a:rPr lang="en-US" sz="1100">
                <a:solidFill>
                  <a:schemeClr val="dk1"/>
                </a:solidFill>
              </a:rPr>
              <a:t> labs</a:t>
            </a:r>
            <a:endParaRPr lang="en-US" sz="2000">
              <a:solidFill>
                <a:schemeClr val="dk1"/>
              </a:solidFill>
            </a:endParaRPr>
          </a:p>
        </p:txBody>
      </p:sp>
      <p:sp>
        <p:nvSpPr>
          <p:cNvPr id="93" name="Rectangle 92">
            <a:extLst>
              <a:ext uri="{FF2B5EF4-FFF2-40B4-BE49-F238E27FC236}">
                <a16:creationId xmlns:a16="http://schemas.microsoft.com/office/drawing/2014/main" id="{60A89729-28A0-2443-86FC-73E3200A2897}"/>
              </a:ext>
            </a:extLst>
          </p:cNvPr>
          <p:cNvSpPr/>
          <p:nvPr/>
        </p:nvSpPr>
        <p:spPr bwMode="auto">
          <a:xfrm>
            <a:off x="6292098" y="5521683"/>
            <a:ext cx="182880" cy="182880"/>
          </a:xfrm>
          <a:prstGeom prst="rect">
            <a:avLst/>
          </a:prstGeom>
          <a:solidFill>
            <a:srgbClr val="54823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5" name="Rectangle 94">
            <a:extLst>
              <a:ext uri="{FF2B5EF4-FFF2-40B4-BE49-F238E27FC236}">
                <a16:creationId xmlns:a16="http://schemas.microsoft.com/office/drawing/2014/main" id="{B5C2DA9B-7DA8-AC45-A3B5-D1660B6CCFD8}"/>
              </a:ext>
            </a:extLst>
          </p:cNvPr>
          <p:cNvSpPr/>
          <p:nvPr/>
        </p:nvSpPr>
        <p:spPr bwMode="auto">
          <a:xfrm>
            <a:off x="6292098" y="6188087"/>
            <a:ext cx="182880" cy="182880"/>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6" name="TextBox 95">
            <a:extLst>
              <a:ext uri="{FF2B5EF4-FFF2-40B4-BE49-F238E27FC236}">
                <a16:creationId xmlns:a16="http://schemas.microsoft.com/office/drawing/2014/main" id="{7B6AE923-E5EF-9843-986D-8EDE32EF62F5}"/>
              </a:ext>
            </a:extLst>
          </p:cNvPr>
          <p:cNvSpPr txBox="1"/>
          <p:nvPr/>
        </p:nvSpPr>
        <p:spPr>
          <a:xfrm>
            <a:off x="8892883" y="3443373"/>
            <a:ext cx="2044513" cy="442007"/>
          </a:xfrm>
          <a:prstGeom prst="rect">
            <a:avLst/>
          </a:prstGeom>
          <a:noFill/>
        </p:spPr>
        <p:txBody>
          <a:bodyPr wrap="square" lIns="179285" tIns="143428" rIns="179285" bIns="143428" rtlCol="0">
            <a:spAutoFit/>
          </a:bodyPr>
          <a:lstStyle/>
          <a:p>
            <a:pPr>
              <a:lnSpc>
                <a:spcPct val="90000"/>
              </a:lnSpc>
              <a:spcAft>
                <a:spcPts val="588"/>
              </a:spcAft>
            </a:pPr>
            <a:r>
              <a:rPr lang="en-US" sz="1100">
                <a:solidFill>
                  <a:schemeClr val="dk1"/>
                </a:solidFill>
              </a:rPr>
              <a:t>Labs</a:t>
            </a:r>
            <a:endParaRPr lang="en-US" sz="2000">
              <a:solidFill>
                <a:schemeClr val="dk1"/>
              </a:solidFill>
            </a:endParaRPr>
          </a:p>
        </p:txBody>
      </p:sp>
      <p:sp>
        <p:nvSpPr>
          <p:cNvPr id="97" name="TextBox 96">
            <a:extLst>
              <a:ext uri="{FF2B5EF4-FFF2-40B4-BE49-F238E27FC236}">
                <a16:creationId xmlns:a16="http://schemas.microsoft.com/office/drawing/2014/main" id="{A6910A8E-382C-2447-BA4E-FE3492591999}"/>
              </a:ext>
            </a:extLst>
          </p:cNvPr>
          <p:cNvSpPr txBox="1"/>
          <p:nvPr/>
        </p:nvSpPr>
        <p:spPr>
          <a:xfrm>
            <a:off x="8894482" y="3765752"/>
            <a:ext cx="2044513" cy="442007"/>
          </a:xfrm>
          <a:prstGeom prst="rect">
            <a:avLst/>
          </a:prstGeom>
          <a:noFill/>
        </p:spPr>
        <p:txBody>
          <a:bodyPr wrap="square" lIns="179285" tIns="143428" rIns="179285" bIns="143428" rtlCol="0">
            <a:spAutoFit/>
          </a:bodyPr>
          <a:lstStyle/>
          <a:p>
            <a:pPr>
              <a:lnSpc>
                <a:spcPct val="90000"/>
              </a:lnSpc>
              <a:spcAft>
                <a:spcPts val="588"/>
              </a:spcAft>
            </a:pPr>
            <a:r>
              <a:rPr lang="en-US" sz="1100">
                <a:solidFill>
                  <a:schemeClr val="dk1"/>
                </a:solidFill>
              </a:rPr>
              <a:t>Challenges</a:t>
            </a:r>
            <a:endParaRPr lang="en-US" sz="2000">
              <a:solidFill>
                <a:schemeClr val="dk1"/>
              </a:solidFill>
            </a:endParaRPr>
          </a:p>
        </p:txBody>
      </p:sp>
      <p:sp>
        <p:nvSpPr>
          <p:cNvPr id="94" name="TextBox 93">
            <a:extLst>
              <a:ext uri="{FF2B5EF4-FFF2-40B4-BE49-F238E27FC236}">
                <a16:creationId xmlns:a16="http://schemas.microsoft.com/office/drawing/2014/main" id="{1F0D6018-AFB5-DA49-B3F9-CA5F0E0FD8F4}"/>
              </a:ext>
            </a:extLst>
          </p:cNvPr>
          <p:cNvSpPr txBox="1"/>
          <p:nvPr/>
        </p:nvSpPr>
        <p:spPr>
          <a:xfrm>
            <a:off x="6573692" y="1785041"/>
            <a:ext cx="5674466" cy="511256"/>
          </a:xfrm>
          <a:prstGeom prst="rect">
            <a:avLst/>
          </a:prstGeom>
          <a:noFill/>
        </p:spPr>
        <p:txBody>
          <a:bodyPr wrap="square" lIns="179285" tIns="143428" rIns="179285" bIns="143428" rtlCol="0">
            <a:spAutoFit/>
          </a:bodyPr>
          <a:lstStyle/>
          <a:p>
            <a:pPr>
              <a:lnSpc>
                <a:spcPct val="90000"/>
              </a:lnSpc>
              <a:spcAft>
                <a:spcPts val="588"/>
              </a:spcAft>
            </a:pPr>
            <a:r>
              <a:rPr lang="en-US" sz="1600" i="1">
                <a:solidFill>
                  <a:schemeClr val="dk1"/>
                </a:solidFill>
              </a:rPr>
              <a:t>Please refer to the descriptions below for reference</a:t>
            </a:r>
            <a:endParaRPr lang="en-US" sz="3200" i="1">
              <a:solidFill>
                <a:schemeClr val="dk1"/>
              </a:solidFill>
            </a:endParaRPr>
          </a:p>
        </p:txBody>
      </p:sp>
    </p:spTree>
    <p:extLst>
      <p:ext uri="{BB962C8B-B14F-4D97-AF65-F5344CB8AC3E}">
        <p14:creationId xmlns:p14="http://schemas.microsoft.com/office/powerpoint/2010/main" val="2855455437"/>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F371A58-C509-4C64-A8E4-3E1DF51CE916}"/>
              </a:ext>
            </a:extLst>
          </p:cNvPr>
          <p:cNvSpPr>
            <a:spLocks noGrp="1"/>
          </p:cNvSpPr>
          <p:nvPr>
            <p:ph type="title"/>
          </p:nvPr>
        </p:nvSpPr>
        <p:spPr>
          <a:xfrm>
            <a:off x="325407" y="286663"/>
            <a:ext cx="4677913" cy="861774"/>
          </a:xfrm>
        </p:spPr>
        <p:txBody>
          <a:bodyPr/>
          <a:lstStyle/>
          <a:p>
            <a:r>
              <a:rPr lang="en-US" dirty="0"/>
              <a:t>Your challenge should you choose to accept it:</a:t>
            </a:r>
          </a:p>
        </p:txBody>
      </p:sp>
      <p:pic>
        <p:nvPicPr>
          <p:cNvPr id="16" name="Picture Placeholder 15">
            <a:extLst>
              <a:ext uri="{FF2B5EF4-FFF2-40B4-BE49-F238E27FC236}">
                <a16:creationId xmlns:a16="http://schemas.microsoft.com/office/drawing/2014/main" id="{4BC0D46D-4563-49A3-9660-EA846E1128DA}"/>
              </a:ext>
            </a:extLst>
          </p:cNvPr>
          <p:cNvPicPr>
            <a:picLocks noGrp="1" noChangeAspect="1"/>
          </p:cNvPicPr>
          <p:nvPr>
            <p:ph type="pic" sz="quarter" idx="11"/>
          </p:nvPr>
        </p:nvPicPr>
        <p:blipFill>
          <a:blip r:embed="rId2"/>
          <a:srcRect l="16550" r="16550"/>
          <a:stretch>
            <a:fillRect/>
          </a:stretch>
        </p:blipFill>
        <p:spPr>
          <a:xfrm>
            <a:off x="5334001" y="0"/>
            <a:ext cx="6858000" cy="6858000"/>
          </a:xfrm>
          <a:prstGeom prst="rect">
            <a:avLst/>
          </a:prstGeom>
        </p:spPr>
      </p:pic>
      <p:sp>
        <p:nvSpPr>
          <p:cNvPr id="5" name="Text Placeholder 4">
            <a:extLst>
              <a:ext uri="{FF2B5EF4-FFF2-40B4-BE49-F238E27FC236}">
                <a16:creationId xmlns:a16="http://schemas.microsoft.com/office/drawing/2014/main" id="{17328A52-262B-47B8-8B87-091003DE90C4}"/>
              </a:ext>
            </a:extLst>
          </p:cNvPr>
          <p:cNvSpPr>
            <a:spLocks noGrp="1"/>
          </p:cNvSpPr>
          <p:nvPr>
            <p:ph type="body" sz="quarter" idx="4294967295"/>
          </p:nvPr>
        </p:nvSpPr>
        <p:spPr>
          <a:xfrm>
            <a:off x="714793" y="1468425"/>
            <a:ext cx="3899140" cy="4759765"/>
          </a:xfrm>
        </p:spPr>
        <p:txBody>
          <a:bodyPr/>
          <a:lstStyle/>
          <a:p>
            <a:pPr marL="0" indent="0">
              <a:buNone/>
            </a:pPr>
            <a:r>
              <a:rPr lang="en-US" dirty="0"/>
              <a:t>Wide World Importers needs your help!</a:t>
            </a:r>
          </a:p>
          <a:p>
            <a:r>
              <a:rPr lang="en-US" sz="2400" dirty="0"/>
              <a:t>Work as a team and prove to them you have what it takes.</a:t>
            </a:r>
          </a:p>
          <a:p>
            <a:r>
              <a:rPr lang="en-US" sz="2400" dirty="0"/>
              <a:t>It won’t be easy alone, but as ONE Microsoft, you can do this!</a:t>
            </a:r>
          </a:p>
          <a:p>
            <a:r>
              <a:rPr lang="en-US" sz="2400" dirty="0"/>
              <a:t>Complete as many of the challenges as you can, but don’t worry about getting them all done.</a:t>
            </a:r>
          </a:p>
        </p:txBody>
      </p:sp>
      <p:sp>
        <p:nvSpPr>
          <p:cNvPr id="8" name="TextBox 7">
            <a:extLst>
              <a:ext uri="{FF2B5EF4-FFF2-40B4-BE49-F238E27FC236}">
                <a16:creationId xmlns:a16="http://schemas.microsoft.com/office/drawing/2014/main" id="{8C38B0D9-E7D2-4FE2-AF3A-94AF1035A920}"/>
              </a:ext>
            </a:extLst>
          </p:cNvPr>
          <p:cNvSpPr txBox="1"/>
          <p:nvPr/>
        </p:nvSpPr>
        <p:spPr>
          <a:xfrm>
            <a:off x="9267648" y="6719501"/>
            <a:ext cx="6096000" cy="138499"/>
          </a:xfrm>
          <a:prstGeom prst="rect">
            <a:avLst/>
          </a:prstGeom>
          <a:noFill/>
        </p:spPr>
        <p:txBody>
          <a:bodyPr wrap="square" lIns="0" tIns="0" rIns="0" bIns="0" rtlCol="0">
            <a:spAutoFit/>
          </a:bodyPr>
          <a:lstStyle/>
          <a:p>
            <a:r>
              <a:rPr lang="en-US" sz="900" dirty="0">
                <a:hlinkClick r:id="rId3" tooltip="http://ipkitten.blogspot.co.uk/2012_07_01_archive.html"/>
              </a:rPr>
              <a:t>This Photo</a:t>
            </a:r>
            <a:r>
              <a:rPr lang="en-US" sz="900" dirty="0"/>
              <a:t> by Unknown Author is licensed under </a:t>
            </a:r>
            <a:r>
              <a:rPr lang="en-US" sz="900" dirty="0">
                <a:hlinkClick r:id="rId4" tooltip="https://creativecommons.org/licenses/by/3.0/"/>
              </a:rPr>
              <a:t>CC BY</a:t>
            </a:r>
            <a:endParaRPr lang="en-US" sz="900" dirty="0"/>
          </a:p>
        </p:txBody>
      </p:sp>
    </p:spTree>
    <p:extLst>
      <p:ext uri="{BB962C8B-B14F-4D97-AF65-F5344CB8AC3E}">
        <p14:creationId xmlns:p14="http://schemas.microsoft.com/office/powerpoint/2010/main" val="4257358385"/>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3200D743-F7A4-4950-8994-D03DFD926920}"/>
              </a:ext>
            </a:extLst>
          </p:cNvPr>
          <p:cNvSpPr/>
          <p:nvPr/>
        </p:nvSpPr>
        <p:spPr bwMode="auto">
          <a:xfrm>
            <a:off x="379340" y="3754468"/>
            <a:ext cx="2133621"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1: </a:t>
            </a:r>
            <a:r>
              <a:rPr lang="en-US" sz="1000">
                <a:solidFill>
                  <a:schemeClr val="tx2"/>
                </a:solidFill>
                <a:ea typeface="Segoe UI" pitchFamily="34" charset="0"/>
                <a:cs typeface="Segoe UI" pitchFamily="34" charset="0"/>
              </a:rPr>
              <a:t>Go to your table group channel</a:t>
            </a:r>
          </a:p>
        </p:txBody>
      </p:sp>
      <p:sp>
        <p:nvSpPr>
          <p:cNvPr id="27" name="Rectangle 26">
            <a:extLst>
              <a:ext uri="{FF2B5EF4-FFF2-40B4-BE49-F238E27FC236}">
                <a16:creationId xmlns:a16="http://schemas.microsoft.com/office/drawing/2014/main" id="{EA9ABF69-4306-4131-A0E6-482D9E611104}"/>
              </a:ext>
            </a:extLst>
          </p:cNvPr>
          <p:cNvSpPr/>
          <p:nvPr/>
        </p:nvSpPr>
        <p:spPr bwMode="auto">
          <a:xfrm>
            <a:off x="2861978" y="3754468"/>
            <a:ext cx="2373212"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2: </a:t>
            </a:r>
            <a:r>
              <a:rPr lang="en-US" sz="1000">
                <a:solidFill>
                  <a:schemeClr val="tx2"/>
                </a:solidFill>
                <a:ea typeface="Segoe UI" pitchFamily="34" charset="0"/>
                <a:cs typeface="Segoe UI" pitchFamily="34" charset="0"/>
              </a:rPr>
              <a:t>You will use your cloud lab login for Azure</a:t>
            </a:r>
          </a:p>
        </p:txBody>
      </p:sp>
      <p:sp>
        <p:nvSpPr>
          <p:cNvPr id="29" name="Rectangle 28">
            <a:extLst>
              <a:ext uri="{FF2B5EF4-FFF2-40B4-BE49-F238E27FC236}">
                <a16:creationId xmlns:a16="http://schemas.microsoft.com/office/drawing/2014/main" id="{DBB1E860-7BC9-404B-9A00-C6E676DCC1FD}"/>
              </a:ext>
            </a:extLst>
          </p:cNvPr>
          <p:cNvSpPr/>
          <p:nvPr/>
        </p:nvSpPr>
        <p:spPr bwMode="auto">
          <a:xfrm>
            <a:off x="5638800" y="3754468"/>
            <a:ext cx="6001558"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3: </a:t>
            </a:r>
            <a:r>
              <a:rPr lang="en-US" sz="1000">
                <a:solidFill>
                  <a:schemeClr val="tx2"/>
                </a:solidFill>
                <a:ea typeface="Segoe UI" pitchFamily="34" charset="0"/>
                <a:cs typeface="Segoe UI" pitchFamily="34" charset="0"/>
              </a:rPr>
              <a:t>Login to Azure. Engage your table group via a Microsoft Teams “meet now” call to collaborate with each other (meet now button in upper right corner of application)</a:t>
            </a:r>
          </a:p>
        </p:txBody>
      </p:sp>
      <p:sp>
        <p:nvSpPr>
          <p:cNvPr id="3" name="Title 2">
            <a:extLst>
              <a:ext uri="{FF2B5EF4-FFF2-40B4-BE49-F238E27FC236}">
                <a16:creationId xmlns:a16="http://schemas.microsoft.com/office/drawing/2014/main" id="{00C3E331-3590-4F94-A04A-5B6DD13A256C}"/>
              </a:ext>
            </a:extLst>
          </p:cNvPr>
          <p:cNvSpPr>
            <a:spLocks noGrp="1"/>
          </p:cNvSpPr>
          <p:nvPr>
            <p:ph type="title"/>
          </p:nvPr>
        </p:nvSpPr>
        <p:spPr>
          <a:xfrm>
            <a:off x="585216" y="2290643"/>
            <a:ext cx="9144000" cy="498598"/>
          </a:xfrm>
        </p:spPr>
        <p:txBody>
          <a:bodyPr/>
          <a:lstStyle/>
          <a:p>
            <a:r>
              <a:rPr lang="en-US" dirty="0"/>
              <a:t>POC Challenge: group-based lab exercise</a:t>
            </a:r>
          </a:p>
        </p:txBody>
      </p:sp>
      <p:grpSp>
        <p:nvGrpSpPr>
          <p:cNvPr id="16" name="Group 15">
            <a:extLst>
              <a:ext uri="{FF2B5EF4-FFF2-40B4-BE49-F238E27FC236}">
                <a16:creationId xmlns:a16="http://schemas.microsoft.com/office/drawing/2014/main" id="{96FDAAE7-D5A1-4ADB-A1C3-181ED32C5D87}"/>
              </a:ext>
            </a:extLst>
          </p:cNvPr>
          <p:cNvGrpSpPr/>
          <p:nvPr/>
        </p:nvGrpSpPr>
        <p:grpSpPr>
          <a:xfrm>
            <a:off x="379340" y="4522418"/>
            <a:ext cx="2174383" cy="1392607"/>
            <a:chOff x="407915" y="4398593"/>
            <a:chExt cx="2174383" cy="1392607"/>
          </a:xfrm>
          <a:effectLst>
            <a:outerShdw blurRad="50800" dist="38100" dir="2700000" algn="tl" rotWithShape="0">
              <a:prstClr val="black">
                <a:alpha val="40000"/>
              </a:prstClr>
            </a:outerShdw>
          </a:effectLst>
        </p:grpSpPr>
        <p:grpSp>
          <p:nvGrpSpPr>
            <p:cNvPr id="13" name="Group 12">
              <a:extLst>
                <a:ext uri="{FF2B5EF4-FFF2-40B4-BE49-F238E27FC236}">
                  <a16:creationId xmlns:a16="http://schemas.microsoft.com/office/drawing/2014/main" id="{BD69F95C-CC8E-40E5-AB64-A6BA27DD1A5C}"/>
                </a:ext>
              </a:extLst>
            </p:cNvPr>
            <p:cNvGrpSpPr/>
            <p:nvPr/>
          </p:nvGrpSpPr>
          <p:grpSpPr>
            <a:xfrm>
              <a:off x="407915" y="4398593"/>
              <a:ext cx="2133621" cy="1392607"/>
              <a:chOff x="407915" y="4398593"/>
              <a:chExt cx="2133621" cy="1392607"/>
            </a:xfrm>
          </p:grpSpPr>
          <p:sp>
            <p:nvSpPr>
              <p:cNvPr id="12" name="Rectangle 11">
                <a:extLst>
                  <a:ext uri="{FF2B5EF4-FFF2-40B4-BE49-F238E27FC236}">
                    <a16:creationId xmlns:a16="http://schemas.microsoft.com/office/drawing/2014/main" id="{2B441DA9-C400-4958-B53E-F2D7855615D1}"/>
                  </a:ext>
                </a:extLst>
              </p:cNvPr>
              <p:cNvSpPr/>
              <p:nvPr/>
            </p:nvSpPr>
            <p:spPr bwMode="auto">
              <a:xfrm>
                <a:off x="407915" y="4398593"/>
                <a:ext cx="2133621" cy="139260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CCA88EE2-97D3-4EEE-9542-6AB065E9FA2D}"/>
                  </a:ext>
                </a:extLst>
              </p:cNvPr>
              <p:cNvPicPr>
                <a:picLocks noChangeAspect="1"/>
              </p:cNvPicPr>
              <p:nvPr/>
            </p:nvPicPr>
            <p:blipFill rotWithShape="1">
              <a:blip r:embed="rId2"/>
              <a:srcRect b="41835"/>
              <a:stretch/>
            </p:blipFill>
            <p:spPr>
              <a:xfrm>
                <a:off x="726129" y="4897191"/>
                <a:ext cx="1815407" cy="208209"/>
              </a:xfrm>
              <a:prstGeom prst="rect">
                <a:avLst/>
              </a:prstGeom>
            </p:spPr>
          </p:pic>
          <p:pic>
            <p:nvPicPr>
              <p:cNvPr id="10" name="Picture 9">
                <a:extLst>
                  <a:ext uri="{FF2B5EF4-FFF2-40B4-BE49-F238E27FC236}">
                    <a16:creationId xmlns:a16="http://schemas.microsoft.com/office/drawing/2014/main" id="{6E31DEF1-BB3A-4992-B34F-99254A6EECD9}"/>
                  </a:ext>
                </a:extLst>
              </p:cNvPr>
              <p:cNvPicPr>
                <a:picLocks noChangeAspect="1"/>
              </p:cNvPicPr>
              <p:nvPr/>
            </p:nvPicPr>
            <p:blipFill>
              <a:blip r:embed="rId3"/>
              <a:stretch>
                <a:fillRect/>
              </a:stretch>
            </p:blipFill>
            <p:spPr>
              <a:xfrm>
                <a:off x="705236" y="4398593"/>
                <a:ext cx="1836300" cy="498598"/>
              </a:xfrm>
              <a:prstGeom prst="rect">
                <a:avLst/>
              </a:prstGeom>
            </p:spPr>
          </p:pic>
          <p:pic>
            <p:nvPicPr>
              <p:cNvPr id="11" name="Picture 10">
                <a:extLst>
                  <a:ext uri="{FF2B5EF4-FFF2-40B4-BE49-F238E27FC236}">
                    <a16:creationId xmlns:a16="http://schemas.microsoft.com/office/drawing/2014/main" id="{96E8B4BA-AEF9-4769-B4B8-66C1944B0D77}"/>
                  </a:ext>
                </a:extLst>
              </p:cNvPr>
              <p:cNvPicPr>
                <a:picLocks noChangeAspect="1"/>
              </p:cNvPicPr>
              <p:nvPr/>
            </p:nvPicPr>
            <p:blipFill>
              <a:blip r:embed="rId4"/>
              <a:stretch>
                <a:fillRect/>
              </a:stretch>
            </p:blipFill>
            <p:spPr>
              <a:xfrm>
                <a:off x="407915" y="4398593"/>
                <a:ext cx="306846" cy="1392607"/>
              </a:xfrm>
              <a:prstGeom prst="rect">
                <a:avLst/>
              </a:prstGeom>
            </p:spPr>
          </p:pic>
        </p:grpSp>
        <p:pic>
          <p:nvPicPr>
            <p:cNvPr id="14" name="Picture 13">
              <a:extLst>
                <a:ext uri="{FF2B5EF4-FFF2-40B4-BE49-F238E27FC236}">
                  <a16:creationId xmlns:a16="http://schemas.microsoft.com/office/drawing/2014/main" id="{57DCC7B1-5CC3-4A99-9F2E-4CAE461D5B3A}"/>
                </a:ext>
              </a:extLst>
            </p:cNvPr>
            <p:cNvPicPr>
              <a:picLocks noChangeAspect="1"/>
            </p:cNvPicPr>
            <p:nvPr/>
          </p:nvPicPr>
          <p:blipFill rotWithShape="1">
            <a:blip r:embed="rId5"/>
            <a:srcRect t="1" r="5362" b="-2"/>
            <a:stretch/>
          </p:blipFill>
          <p:spPr>
            <a:xfrm>
              <a:off x="954418" y="5114503"/>
              <a:ext cx="1587118" cy="163177"/>
            </a:xfrm>
            <a:prstGeom prst="rect">
              <a:avLst/>
            </a:prstGeom>
          </p:spPr>
        </p:pic>
        <p:pic>
          <p:nvPicPr>
            <p:cNvPr id="15" name="Picture 14">
              <a:extLst>
                <a:ext uri="{FF2B5EF4-FFF2-40B4-BE49-F238E27FC236}">
                  <a16:creationId xmlns:a16="http://schemas.microsoft.com/office/drawing/2014/main" id="{1E17F3F4-555C-407E-863F-C3524D8DC299}"/>
                </a:ext>
              </a:extLst>
            </p:cNvPr>
            <p:cNvPicPr>
              <a:picLocks noChangeAspect="1"/>
            </p:cNvPicPr>
            <p:nvPr/>
          </p:nvPicPr>
          <p:blipFill rotWithShape="1">
            <a:blip r:embed="rId6"/>
            <a:srcRect l="-5171" t="2" r="-2232" b="-2"/>
            <a:stretch/>
          </p:blipFill>
          <p:spPr>
            <a:xfrm>
              <a:off x="620294" y="5277680"/>
              <a:ext cx="1962004" cy="151987"/>
            </a:xfrm>
            <a:prstGeom prst="rect">
              <a:avLst/>
            </a:prstGeom>
          </p:spPr>
        </p:pic>
      </p:grpSp>
      <p:pic>
        <p:nvPicPr>
          <p:cNvPr id="20" name="Graphic 19" descr="Signature">
            <a:extLst>
              <a:ext uri="{FF2B5EF4-FFF2-40B4-BE49-F238E27FC236}">
                <a16:creationId xmlns:a16="http://schemas.microsoft.com/office/drawing/2014/main" id="{4BF7B5FD-D187-4663-BE12-A33A66F1D53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753849" y="3880425"/>
            <a:ext cx="429897" cy="429897"/>
          </a:xfrm>
          <a:prstGeom prst="rect">
            <a:avLst/>
          </a:prstGeom>
        </p:spPr>
      </p:pic>
      <p:pic>
        <p:nvPicPr>
          <p:cNvPr id="22" name="Graphic 21" descr="Internet">
            <a:extLst>
              <a:ext uri="{FF2B5EF4-FFF2-40B4-BE49-F238E27FC236}">
                <a16:creationId xmlns:a16="http://schemas.microsoft.com/office/drawing/2014/main" id="{6984E7CE-5ADB-43CE-83F0-733062E747D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928653" y="3846074"/>
            <a:ext cx="498598" cy="498598"/>
          </a:xfrm>
          <a:prstGeom prst="rect">
            <a:avLst/>
          </a:prstGeom>
        </p:spPr>
      </p:pic>
      <p:pic>
        <p:nvPicPr>
          <p:cNvPr id="24" name="Graphic 23" descr="Vlog">
            <a:extLst>
              <a:ext uri="{FF2B5EF4-FFF2-40B4-BE49-F238E27FC236}">
                <a16:creationId xmlns:a16="http://schemas.microsoft.com/office/drawing/2014/main" id="{3CD5A23F-91FA-4F7E-B150-CB1D9904ACE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48255" y="3846074"/>
            <a:ext cx="498598" cy="498598"/>
          </a:xfrm>
          <a:prstGeom prst="rect">
            <a:avLst/>
          </a:prstGeom>
        </p:spPr>
      </p:pic>
      <p:sp>
        <p:nvSpPr>
          <p:cNvPr id="30" name="Rectangle 29">
            <a:extLst>
              <a:ext uri="{FF2B5EF4-FFF2-40B4-BE49-F238E27FC236}">
                <a16:creationId xmlns:a16="http://schemas.microsoft.com/office/drawing/2014/main" id="{4C0C3B07-FBB7-4B59-AD6F-3047FCF416EC}"/>
              </a:ext>
            </a:extLst>
          </p:cNvPr>
          <p:cNvSpPr/>
          <p:nvPr/>
        </p:nvSpPr>
        <p:spPr bwMode="auto">
          <a:xfrm>
            <a:off x="380553"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a:extLst>
              <a:ext uri="{FF2B5EF4-FFF2-40B4-BE49-F238E27FC236}">
                <a16:creationId xmlns:a16="http://schemas.microsoft.com/office/drawing/2014/main" id="{A61A7114-20DC-41E3-9BE8-39378012D50C}"/>
              </a:ext>
            </a:extLst>
          </p:cNvPr>
          <p:cNvSpPr/>
          <p:nvPr/>
        </p:nvSpPr>
        <p:spPr bwMode="auto">
          <a:xfrm>
            <a:off x="2870852"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a:extLst>
              <a:ext uri="{FF2B5EF4-FFF2-40B4-BE49-F238E27FC236}">
                <a16:creationId xmlns:a16="http://schemas.microsoft.com/office/drawing/2014/main" id="{12EA6F6B-4660-40AD-85A6-0EB672CA5F17}"/>
              </a:ext>
            </a:extLst>
          </p:cNvPr>
          <p:cNvSpPr/>
          <p:nvPr/>
        </p:nvSpPr>
        <p:spPr bwMode="auto">
          <a:xfrm>
            <a:off x="5650995"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23" name="Picture 22">
            <a:extLst>
              <a:ext uri="{FF2B5EF4-FFF2-40B4-BE49-F238E27FC236}">
                <a16:creationId xmlns:a16="http://schemas.microsoft.com/office/drawing/2014/main" id="{3C39C1AD-A518-4ACB-944B-06768FD05646}"/>
              </a:ext>
            </a:extLst>
          </p:cNvPr>
          <p:cNvPicPr>
            <a:picLocks noChangeAspect="1"/>
          </p:cNvPicPr>
          <p:nvPr/>
        </p:nvPicPr>
        <p:blipFill>
          <a:blip r:embed="rId13"/>
          <a:stretch>
            <a:fillRect/>
          </a:stretch>
        </p:blipFill>
        <p:spPr>
          <a:xfrm>
            <a:off x="2851044" y="4527883"/>
            <a:ext cx="2389793" cy="1944703"/>
          </a:xfrm>
          <a:prstGeom prst="rect">
            <a:avLst/>
          </a:prstGeom>
        </p:spPr>
      </p:pic>
      <p:pic>
        <p:nvPicPr>
          <p:cNvPr id="5" name="Picture 4">
            <a:extLst>
              <a:ext uri="{FF2B5EF4-FFF2-40B4-BE49-F238E27FC236}">
                <a16:creationId xmlns:a16="http://schemas.microsoft.com/office/drawing/2014/main" id="{E56FAAC3-74EC-459B-A8B2-B87958628862}"/>
              </a:ext>
            </a:extLst>
          </p:cNvPr>
          <p:cNvPicPr>
            <a:picLocks noChangeAspect="1"/>
          </p:cNvPicPr>
          <p:nvPr/>
        </p:nvPicPr>
        <p:blipFill rotWithShape="1">
          <a:blip r:embed="rId14"/>
          <a:srcRect b="23053"/>
          <a:stretch/>
        </p:blipFill>
        <p:spPr>
          <a:xfrm>
            <a:off x="5638800" y="4522419"/>
            <a:ext cx="6001558" cy="1944703"/>
          </a:xfrm>
          <a:prstGeom prst="rect">
            <a:avLst/>
          </a:prstGeom>
          <a:effectLst>
            <a:outerShdw blurRad="50800" dist="38100" dir="2700000" algn="tl" rotWithShape="0">
              <a:prstClr val="black">
                <a:alpha val="40000"/>
              </a:prstClr>
            </a:outerShdw>
          </a:effectLst>
        </p:spPr>
      </p:pic>
      <p:sp>
        <p:nvSpPr>
          <p:cNvPr id="26" name="Rectangle 25">
            <a:extLst>
              <a:ext uri="{FF2B5EF4-FFF2-40B4-BE49-F238E27FC236}">
                <a16:creationId xmlns:a16="http://schemas.microsoft.com/office/drawing/2014/main" id="{016B8903-E351-491F-8EE6-980360E646EC}"/>
              </a:ext>
            </a:extLst>
          </p:cNvPr>
          <p:cNvSpPr/>
          <p:nvPr/>
        </p:nvSpPr>
        <p:spPr>
          <a:xfrm>
            <a:off x="5638801" y="2970773"/>
            <a:ext cx="6001558" cy="677108"/>
          </a:xfrm>
          <a:prstGeom prst="rect">
            <a:avLst/>
          </a:prstGeom>
          <a:solidFill>
            <a:schemeClr val="bg1"/>
          </a:solidFill>
        </p:spPr>
        <p:txBody>
          <a:bodyPr wrap="square">
            <a:spAutoFit/>
          </a:bodyPr>
          <a:lstStyle/>
          <a:p>
            <a:r>
              <a:rPr lang="en-US" sz="1000" b="1" dirty="0">
                <a:solidFill>
                  <a:schemeClr val="tx2"/>
                </a:solidFill>
                <a:cs typeface="Segoe UI" pitchFamily="34" charset="0"/>
              </a:rPr>
              <a:t>GUIDE:</a:t>
            </a:r>
            <a:endParaRPr lang="en-US" sz="1000" b="1" dirty="0">
              <a:solidFill>
                <a:schemeClr val="tx2"/>
              </a:solidFill>
              <a:cs typeface="Segoe UI" pitchFamily="34" charset="0"/>
              <a:hlinkClick r:id="rId15">
                <a:extLst>
                  <a:ext uri="{A12FA001-AC4F-418D-AE19-62706E023703}">
                    <ahyp:hlinkClr xmlns:ahyp="http://schemas.microsoft.com/office/drawing/2018/hyperlinkcolor" val="tx"/>
                  </a:ext>
                </a:extLst>
              </a:hlinkClick>
            </a:endParaRPr>
          </a:p>
          <a:p>
            <a:r>
              <a:rPr lang="en-US" sz="1400" i="1" dirty="0" err="1">
                <a:solidFill>
                  <a:schemeClr val="tx2"/>
                </a:solidFill>
                <a:cs typeface="Segoe UI" pitchFamily="34" charset="0"/>
              </a:rPr>
              <a:t>PoC</a:t>
            </a:r>
            <a:r>
              <a:rPr lang="en-US" sz="1400" i="1" dirty="0">
                <a:solidFill>
                  <a:schemeClr val="tx2"/>
                </a:solidFill>
                <a:cs typeface="Segoe UI" pitchFamily="34" charset="0"/>
              </a:rPr>
              <a:t> Challenge</a:t>
            </a:r>
          </a:p>
          <a:p>
            <a:r>
              <a:rPr lang="en-US" sz="1400" dirty="0">
                <a:solidFill>
                  <a:schemeClr val="tx2"/>
                </a:solidFill>
                <a:cs typeface="Segoe UI" pitchFamily="34" charset="0"/>
              </a:rPr>
              <a:t>https://github.com/solliancenet/data-ai-technical-bootcamp/</a:t>
            </a:r>
          </a:p>
        </p:txBody>
      </p:sp>
    </p:spTree>
    <p:extLst>
      <p:ext uri="{BB962C8B-B14F-4D97-AF65-F5344CB8AC3E}">
        <p14:creationId xmlns:p14="http://schemas.microsoft.com/office/powerpoint/2010/main" val="345416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3C34980-C7DD-4E4C-A573-595DF7166E15}"/>
              </a:ext>
            </a:extLst>
          </p:cNvPr>
          <p:cNvGrpSpPr/>
          <p:nvPr/>
        </p:nvGrpSpPr>
        <p:grpSpPr>
          <a:xfrm>
            <a:off x="940958" y="812043"/>
            <a:ext cx="10026491" cy="5800169"/>
            <a:chOff x="2823581" y="812043"/>
            <a:chExt cx="8143869" cy="5800169"/>
          </a:xfrm>
        </p:grpSpPr>
        <p:sp>
          <p:nvSpPr>
            <p:cNvPr id="8" name="Rectangle 7">
              <a:extLst>
                <a:ext uri="{FF2B5EF4-FFF2-40B4-BE49-F238E27FC236}">
                  <a16:creationId xmlns:a16="http://schemas.microsoft.com/office/drawing/2014/main" id="{52B04560-A0E0-E84A-8D87-1E52A3FECB76}"/>
                </a:ext>
              </a:extLst>
            </p:cNvPr>
            <p:cNvSpPr/>
            <p:nvPr/>
          </p:nvSpPr>
          <p:spPr>
            <a:xfrm>
              <a:off x="3360004" y="1578384"/>
              <a:ext cx="6320710" cy="784760"/>
            </a:xfrm>
            <a:prstGeom prst="rect">
              <a:avLst/>
            </a:prstGeom>
            <a:solidFill>
              <a:srgbClr val="D6E8F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Oval 24">
              <a:extLst>
                <a:ext uri="{FF2B5EF4-FFF2-40B4-BE49-F238E27FC236}">
                  <a16:creationId xmlns:a16="http://schemas.microsoft.com/office/drawing/2014/main" id="{9A0F597C-9DD8-3C40-8C5D-085622231FB1}"/>
                </a:ext>
              </a:extLst>
            </p:cNvPr>
            <p:cNvSpPr/>
            <p:nvPr/>
          </p:nvSpPr>
          <p:spPr>
            <a:xfrm>
              <a:off x="2823581" y="1034670"/>
              <a:ext cx="1072845" cy="1072845"/>
            </a:xfrm>
            <a:prstGeom prst="ellipse">
              <a:avLst/>
            </a:prstGeom>
            <a:solidFill>
              <a:schemeClr val="bg1"/>
            </a:solidFill>
            <a:ln w="190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5" name="TextBox 34">
              <a:extLst>
                <a:ext uri="{FF2B5EF4-FFF2-40B4-BE49-F238E27FC236}">
                  <a16:creationId xmlns:a16="http://schemas.microsoft.com/office/drawing/2014/main" id="{AA2D4DF2-BF86-4B49-B2F1-E3E3A190C366}"/>
                </a:ext>
              </a:extLst>
            </p:cNvPr>
            <p:cNvSpPr txBox="1"/>
            <p:nvPr/>
          </p:nvSpPr>
          <p:spPr>
            <a:xfrm>
              <a:off x="3865944" y="812043"/>
              <a:ext cx="7101506" cy="677456"/>
            </a:xfrm>
            <a:prstGeom prst="rect">
              <a:avLst/>
            </a:prstGeom>
            <a:noFill/>
          </p:spPr>
          <p:txBody>
            <a:bodyPr wrap="square" lIns="179285" tIns="143428" rIns="179285" bIns="143428" rtlCol="0">
              <a:spAutoFit/>
            </a:bodyPr>
            <a:lstStyle/>
            <a:p>
              <a:pPr>
                <a:lnSpc>
                  <a:spcPct val="90000"/>
                </a:lnSpc>
                <a:spcAft>
                  <a:spcPts val="588"/>
                </a:spcAft>
              </a:pPr>
              <a:r>
                <a:rPr lang="en-US" sz="2800">
                  <a:solidFill>
                    <a:srgbClr val="002050"/>
                  </a:solidFill>
                </a:rPr>
                <a:t>What we covered and how to continue to learn</a:t>
              </a:r>
              <a:endParaRPr lang="en-US" sz="4400">
                <a:solidFill>
                  <a:srgbClr val="002050"/>
                </a:solidFill>
              </a:endParaRPr>
            </a:p>
          </p:txBody>
        </p:sp>
        <p:pic>
          <p:nvPicPr>
            <p:cNvPr id="9" name="Picture 8">
              <a:extLst>
                <a:ext uri="{FF2B5EF4-FFF2-40B4-BE49-F238E27FC236}">
                  <a16:creationId xmlns:a16="http://schemas.microsoft.com/office/drawing/2014/main" id="{68F77F05-2D58-C24E-97C4-7B077CDB3C6E}"/>
                </a:ext>
              </a:extLst>
            </p:cNvPr>
            <p:cNvPicPr>
              <a:picLocks noChangeAspect="1"/>
            </p:cNvPicPr>
            <p:nvPr/>
          </p:nvPicPr>
          <p:blipFill rotWithShape="1">
            <a:blip r:embed="rId2" cstate="print">
              <a:lum bright="70000" contrast="-70000"/>
              <a:alphaModFix amt="35000"/>
              <a:extLst>
                <a:ext uri="{28A0092B-C50C-407E-A947-70E740481C1C}">
                  <a14:useLocalDpi xmlns:a14="http://schemas.microsoft.com/office/drawing/2010/main" val="0"/>
                </a:ext>
              </a:extLst>
            </a:blip>
            <a:srcRect b="13481"/>
            <a:stretch/>
          </p:blipFill>
          <p:spPr>
            <a:xfrm>
              <a:off x="2887062" y="987198"/>
              <a:ext cx="1072845" cy="1103793"/>
            </a:xfrm>
            <a:prstGeom prst="rect">
              <a:avLst/>
            </a:prstGeom>
          </p:spPr>
        </p:pic>
        <p:sp>
          <p:nvSpPr>
            <p:cNvPr id="36" name="TextBox 35">
              <a:extLst>
                <a:ext uri="{FF2B5EF4-FFF2-40B4-BE49-F238E27FC236}">
                  <a16:creationId xmlns:a16="http://schemas.microsoft.com/office/drawing/2014/main" id="{5FB86B77-67D8-254E-B171-37C439B96453}"/>
                </a:ext>
              </a:extLst>
            </p:cNvPr>
            <p:cNvSpPr txBox="1"/>
            <p:nvPr/>
          </p:nvSpPr>
          <p:spPr>
            <a:xfrm>
              <a:off x="3210623" y="2475027"/>
              <a:ext cx="6891319" cy="4137185"/>
            </a:xfrm>
            <a:prstGeom prst="rect">
              <a:avLst/>
            </a:prstGeom>
            <a:noFill/>
          </p:spPr>
          <p:txBody>
            <a:bodyPr wrap="square" lIns="179285" tIns="143428" rIns="179285" bIns="143428" rtlCol="0">
              <a:spAutoFit/>
            </a:bodyPr>
            <a:lstStyle/>
            <a:p>
              <a:pPr>
                <a:lnSpc>
                  <a:spcPct val="150000"/>
                </a:lnSpc>
                <a:spcAft>
                  <a:spcPts val="588"/>
                </a:spcAft>
              </a:pPr>
              <a:r>
                <a:rPr lang="en-US" sz="2800" dirty="0">
                  <a:solidFill>
                    <a:srgbClr val="002050"/>
                  </a:solidFill>
                </a:rPr>
                <a:t>What was covered this week:</a:t>
              </a:r>
            </a:p>
            <a:p>
              <a:pPr marL="342900" indent="-342900">
                <a:lnSpc>
                  <a:spcPct val="150000"/>
                </a:lnSpc>
                <a:spcAft>
                  <a:spcPts val="588"/>
                </a:spcAft>
                <a:buFont typeface="Arial" panose="020B0604020202020204" pitchFamily="34" charset="0"/>
                <a:buChar char="•"/>
              </a:pPr>
              <a:r>
                <a:rPr lang="en-US" sz="1600" dirty="0"/>
                <a:t>Together we learned how to develop performant Azure Synapse Analytics</a:t>
              </a:r>
              <a:r>
                <a:rPr lang="en-US" sz="1400" dirty="0"/>
                <a:t> </a:t>
              </a:r>
              <a:r>
                <a:rPr lang="en-US" sz="1600" dirty="0"/>
                <a:t>proof-of-concepts using the latest functionality for data ingestion, transformation, query optimization, security, monitoring, and machine learning.</a:t>
              </a:r>
              <a:endParaRPr lang="en-US" sz="1400" dirty="0"/>
            </a:p>
            <a:p>
              <a:pPr>
                <a:lnSpc>
                  <a:spcPct val="150000"/>
                </a:lnSpc>
                <a:spcAft>
                  <a:spcPts val="588"/>
                </a:spcAft>
              </a:pPr>
              <a:r>
                <a:rPr lang="en-US" sz="2800" dirty="0">
                  <a:solidFill>
                    <a:srgbClr val="002050"/>
                  </a:solidFill>
                </a:rPr>
                <a:t>How to keep learning:</a:t>
              </a:r>
            </a:p>
            <a:p>
              <a:pPr marL="342900" indent="-342900">
                <a:lnSpc>
                  <a:spcPct val="150000"/>
                </a:lnSpc>
                <a:spcAft>
                  <a:spcPts val="588"/>
                </a:spcAft>
                <a:buFont typeface="Arial" panose="020B0604020202020204" pitchFamily="34" charset="0"/>
                <a:buChar char="•"/>
              </a:pPr>
              <a:r>
                <a:rPr lang="en-US" sz="1600" dirty="0"/>
                <a:t>Watch and learn with Microsoft Build</a:t>
              </a:r>
            </a:p>
            <a:p>
              <a:pPr marL="342900" indent="-342900">
                <a:lnSpc>
                  <a:spcPct val="150000"/>
                </a:lnSpc>
                <a:spcAft>
                  <a:spcPts val="588"/>
                </a:spcAft>
                <a:buFont typeface="Arial" panose="020B0604020202020204" pitchFamily="34" charset="0"/>
                <a:buChar char="•"/>
              </a:pPr>
              <a:r>
                <a:rPr lang="en-US" sz="1600" dirty="0"/>
                <a:t>Explore Microsoft.com/learn for on-demand learning</a:t>
              </a:r>
            </a:p>
            <a:p>
              <a:pPr marL="342900" indent="-342900">
                <a:lnSpc>
                  <a:spcPct val="150000"/>
                </a:lnSpc>
                <a:spcAft>
                  <a:spcPts val="588"/>
                </a:spcAft>
                <a:buFont typeface="Arial" panose="020B0604020202020204" pitchFamily="34" charset="0"/>
                <a:buChar char="•"/>
              </a:pPr>
              <a:r>
                <a:rPr lang="en-US" sz="1600" dirty="0"/>
                <a:t>Connect with us in our upcoming Architecture Design series (details coming in June)</a:t>
              </a:r>
              <a:endParaRPr lang="en-US" sz="2000" dirty="0"/>
            </a:p>
          </p:txBody>
        </p:sp>
        <p:sp>
          <p:nvSpPr>
            <p:cNvPr id="11" name="TextBox 10">
              <a:extLst>
                <a:ext uri="{FF2B5EF4-FFF2-40B4-BE49-F238E27FC236}">
                  <a16:creationId xmlns:a16="http://schemas.microsoft.com/office/drawing/2014/main" id="{64CAE48B-827A-BF47-B25F-A34C4F9C7F62}"/>
                </a:ext>
              </a:extLst>
            </p:cNvPr>
            <p:cNvSpPr txBox="1"/>
            <p:nvPr/>
          </p:nvSpPr>
          <p:spPr>
            <a:xfrm>
              <a:off x="3896424" y="1547145"/>
              <a:ext cx="5611457" cy="566656"/>
            </a:xfrm>
            <a:prstGeom prst="rect">
              <a:avLst/>
            </a:prstGeom>
            <a:noFill/>
          </p:spPr>
          <p:txBody>
            <a:bodyPr wrap="square" lIns="179285" tIns="143428" rIns="179285" bIns="143428" rtlCol="0">
              <a:spAutoFit/>
            </a:bodyPr>
            <a:lstStyle/>
            <a:p>
              <a:pPr>
                <a:lnSpc>
                  <a:spcPct val="90000"/>
                </a:lnSpc>
                <a:spcAft>
                  <a:spcPts val="588"/>
                </a:spcAft>
              </a:pPr>
              <a:r>
                <a:rPr lang="en-US" sz="2000" i="1">
                  <a:solidFill>
                    <a:schemeClr val="dk1"/>
                  </a:solidFill>
                </a:rPr>
                <a:t>Thank you for participating</a:t>
              </a:r>
              <a:endParaRPr lang="en-US" sz="4000" i="1">
                <a:solidFill>
                  <a:schemeClr val="dk1"/>
                </a:solidFill>
              </a:endParaRPr>
            </a:p>
          </p:txBody>
        </p:sp>
      </p:grpSp>
      <p:sp>
        <p:nvSpPr>
          <p:cNvPr id="2" name="Slide Number Placeholder 1"/>
          <p:cNvSpPr>
            <a:spLocks noGrp="1"/>
          </p:cNvSpPr>
          <p:nvPr>
            <p:ph type="sldNum" sz="quarter" idx="12"/>
          </p:nvPr>
        </p:nvSpPr>
        <p:spPr/>
        <p:txBody>
          <a:bodyPr/>
          <a:lstStyle/>
          <a:p>
            <a:fld id="{066A2566-BF17-4568-96F5-227DF6133B55}" type="slidenum">
              <a:rPr lang="en-US" smtClean="0"/>
              <a:pPr/>
              <a:t>5</a:t>
            </a:fld>
            <a:endParaRPr lang="en-US"/>
          </a:p>
        </p:txBody>
      </p:sp>
    </p:spTree>
    <p:extLst>
      <p:ext uri="{BB962C8B-B14F-4D97-AF65-F5344CB8AC3E}">
        <p14:creationId xmlns:p14="http://schemas.microsoft.com/office/powerpoint/2010/main" val="4047456680"/>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0B105FF4-5322-4B41-BA12-B1B509F3C2FA}"/>
              </a:ext>
            </a:extLst>
          </p:cNvPr>
          <p:cNvSpPr>
            <a:spLocks noGrp="1"/>
          </p:cNvSpPr>
          <p:nvPr>
            <p:ph type="title"/>
          </p:nvPr>
        </p:nvSpPr>
        <p:spPr>
          <a:xfrm>
            <a:off x="588263" y="2990440"/>
            <a:ext cx="4167887" cy="543097"/>
          </a:xfrm>
        </p:spPr>
        <p:txBody>
          <a:bodyPr/>
          <a:lstStyle/>
          <a:p>
            <a:r>
              <a:rPr lang="en-US" dirty="0"/>
              <a:t>Mentimeter Poll</a:t>
            </a:r>
          </a:p>
        </p:txBody>
      </p:sp>
      <p:sp>
        <p:nvSpPr>
          <p:cNvPr id="10" name="Text Placeholder 9">
            <a:extLst>
              <a:ext uri="{FF2B5EF4-FFF2-40B4-BE49-F238E27FC236}">
                <a16:creationId xmlns:a16="http://schemas.microsoft.com/office/drawing/2014/main" id="{9AFD0CC0-3A23-4586-AA8D-77DD85ABA710}"/>
              </a:ext>
            </a:extLst>
          </p:cNvPr>
          <p:cNvSpPr>
            <a:spLocks noGrp="1"/>
          </p:cNvSpPr>
          <p:nvPr>
            <p:ph type="body" sz="quarter" idx="12"/>
          </p:nvPr>
        </p:nvSpPr>
        <p:spPr>
          <a:xfrm>
            <a:off x="582042" y="3962401"/>
            <a:ext cx="4164583" cy="1810496"/>
          </a:xfrm>
        </p:spPr>
        <p:txBody>
          <a:bodyPr/>
          <a:lstStyle/>
          <a:p>
            <a:r>
              <a:rPr lang="en-US" dirty="0"/>
              <a:t>Scan QR Code </a:t>
            </a:r>
            <a:br>
              <a:rPr lang="en-US" dirty="0"/>
            </a:br>
            <a:endParaRPr lang="en-US" dirty="0"/>
          </a:p>
          <a:p>
            <a:r>
              <a:rPr lang="en-US" dirty="0"/>
              <a:t>or</a:t>
            </a:r>
            <a:br>
              <a:rPr lang="en-US" dirty="0"/>
            </a:br>
            <a:br>
              <a:rPr lang="en-US" dirty="0"/>
            </a:br>
            <a:r>
              <a:rPr lang="en-US" dirty="0"/>
              <a:t>Go to </a:t>
            </a:r>
            <a:r>
              <a:rPr lang="en-US" dirty="0">
                <a:hlinkClick r:id="rId3"/>
              </a:rPr>
              <a:t>www.menti.com</a:t>
            </a:r>
            <a:r>
              <a:rPr lang="en-US" dirty="0"/>
              <a:t> and use code</a:t>
            </a:r>
          </a:p>
          <a:p>
            <a:r>
              <a:rPr lang="en-US" dirty="0"/>
              <a:t>13 69 80</a:t>
            </a:r>
          </a:p>
        </p:txBody>
      </p:sp>
      <p:pic>
        <p:nvPicPr>
          <p:cNvPr id="1026" name="Picture 2">
            <a:extLst>
              <a:ext uri="{FF2B5EF4-FFF2-40B4-BE49-F238E27FC236}">
                <a16:creationId xmlns:a16="http://schemas.microsoft.com/office/drawing/2014/main" id="{B9BA317D-79C9-40FA-8E22-CF1BEF204E5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6299899" y="1052475"/>
            <a:ext cx="4734262" cy="4753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2075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C92C9C4-FEE2-4BA5-8A95-3C3D4D8FD0BA}"/>
              </a:ext>
            </a:extLst>
          </p:cNvPr>
          <p:cNvSpPr>
            <a:spLocks noGrp="1"/>
          </p:cNvSpPr>
          <p:nvPr>
            <p:ph type="title"/>
          </p:nvPr>
        </p:nvSpPr>
        <p:spPr/>
        <p:txBody>
          <a:bodyPr/>
          <a:lstStyle/>
          <a:p>
            <a:r>
              <a:rPr lang="en-US" dirty="0"/>
              <a:t>A few takeaways</a:t>
            </a:r>
          </a:p>
        </p:txBody>
      </p:sp>
      <p:sp>
        <p:nvSpPr>
          <p:cNvPr id="5" name="Content Placeholder 4">
            <a:extLst>
              <a:ext uri="{FF2B5EF4-FFF2-40B4-BE49-F238E27FC236}">
                <a16:creationId xmlns:a16="http://schemas.microsoft.com/office/drawing/2014/main" id="{4FCBA2E4-1950-477C-B2A9-41572226B2C8}"/>
              </a:ext>
            </a:extLst>
          </p:cNvPr>
          <p:cNvSpPr>
            <a:spLocks noGrp="1"/>
          </p:cNvSpPr>
          <p:nvPr>
            <p:ph idx="1"/>
          </p:nvPr>
        </p:nvSpPr>
        <p:spPr/>
        <p:txBody>
          <a:bodyPr/>
          <a:lstStyle/>
          <a:p>
            <a:r>
              <a:rPr lang="en-US" dirty="0"/>
              <a:t>Never trust already existing data or structure</a:t>
            </a:r>
          </a:p>
          <a:p>
            <a:r>
              <a:rPr lang="en-US" dirty="0"/>
              <a:t>Make sure you run your data processes “pedal to the metal” </a:t>
            </a:r>
          </a:p>
          <a:p>
            <a:r>
              <a:rPr lang="en-US" dirty="0"/>
              <a:t>Always work on small subsets first</a:t>
            </a:r>
          </a:p>
          <a:p>
            <a:r>
              <a:rPr lang="en-US" dirty="0"/>
              <a:t>Assume all files are “bad” – “good” is just a nice surprise</a:t>
            </a:r>
          </a:p>
          <a:p>
            <a:r>
              <a:rPr lang="en-US" dirty="0"/>
              <a:t>Fail fast, change optics even faster</a:t>
            </a:r>
          </a:p>
          <a:p>
            <a:r>
              <a:rPr lang="en-US" dirty="0"/>
              <a:t>Don’t be shy of moving out of the SQL world</a:t>
            </a:r>
          </a:p>
          <a:p>
            <a:r>
              <a:rPr lang="en-US" dirty="0"/>
              <a:t>Think outside of the box</a:t>
            </a:r>
          </a:p>
          <a:p>
            <a:r>
              <a:rPr lang="en-US" dirty="0"/>
              <a:t>Explore first, then understand, then “solve”</a:t>
            </a:r>
          </a:p>
        </p:txBody>
      </p:sp>
    </p:spTree>
    <p:extLst>
      <p:ext uri="{BB962C8B-B14F-4D97-AF65-F5344CB8AC3E}">
        <p14:creationId xmlns:p14="http://schemas.microsoft.com/office/powerpoint/2010/main" val="12064512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DD232F-8839-4EB1-A338-EEDB94727151}"/>
              </a:ext>
            </a:extLst>
          </p:cNvPr>
          <p:cNvSpPr>
            <a:spLocks noGrp="1"/>
          </p:cNvSpPr>
          <p:nvPr>
            <p:ph type="title"/>
          </p:nvPr>
        </p:nvSpPr>
        <p:spPr/>
        <p:txBody>
          <a:bodyPr/>
          <a:lstStyle/>
          <a:p>
            <a:r>
              <a:rPr lang="en-US" dirty="0"/>
              <a:t>A few (more general) takeaways</a:t>
            </a:r>
          </a:p>
        </p:txBody>
      </p:sp>
      <p:sp>
        <p:nvSpPr>
          <p:cNvPr id="3" name="Content Placeholder 2">
            <a:extLst>
              <a:ext uri="{FF2B5EF4-FFF2-40B4-BE49-F238E27FC236}">
                <a16:creationId xmlns:a16="http://schemas.microsoft.com/office/drawing/2014/main" id="{40B7E2CA-7A61-4AE1-9ADD-7AB2E3EBE50E}"/>
              </a:ext>
            </a:extLst>
          </p:cNvPr>
          <p:cNvSpPr>
            <a:spLocks noGrp="1"/>
          </p:cNvSpPr>
          <p:nvPr>
            <p:ph idx="1"/>
          </p:nvPr>
        </p:nvSpPr>
        <p:spPr/>
        <p:txBody>
          <a:bodyPr/>
          <a:lstStyle/>
          <a:p>
            <a:r>
              <a:rPr lang="en-US" dirty="0"/>
              <a:t>The days of “I know only SQL” and “I’m a pure DE/DS, I hate SQL” are gone</a:t>
            </a:r>
          </a:p>
          <a:p>
            <a:endParaRPr lang="en-US" dirty="0"/>
          </a:p>
          <a:p>
            <a:r>
              <a:rPr lang="en-US" dirty="0"/>
              <a:t>A PoC is all about the end result – there is no price for “elegance”</a:t>
            </a:r>
          </a:p>
          <a:p>
            <a:endParaRPr lang="en-US" dirty="0"/>
          </a:p>
          <a:p>
            <a:r>
              <a:rPr lang="en-US" dirty="0"/>
              <a:t>A 360 degree view on Synapse is critical </a:t>
            </a:r>
            <a:r>
              <a:rPr lang="en-US"/>
              <a:t>to success</a:t>
            </a:r>
          </a:p>
        </p:txBody>
      </p:sp>
    </p:spTree>
    <p:extLst>
      <p:ext uri="{BB962C8B-B14F-4D97-AF65-F5344CB8AC3E}">
        <p14:creationId xmlns:p14="http://schemas.microsoft.com/office/powerpoint/2010/main" val="42019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665020" y="409825"/>
            <a:ext cx="10781607" cy="584775"/>
          </a:xfrm>
          <a:prstGeom prst="rect">
            <a:avLst/>
          </a:prstGeom>
          <a:noFill/>
        </p:spPr>
        <p:txBody>
          <a:bodyPr wrap="square" rtlCol="0">
            <a:spAutoFit/>
          </a:bodyPr>
          <a:lstStyle/>
          <a:p>
            <a:r>
              <a:rPr lang="en-US" sz="3200" dirty="0"/>
              <a:t>We’d love to hear from you!</a:t>
            </a:r>
          </a:p>
        </p:txBody>
      </p:sp>
      <p:graphicFrame>
        <p:nvGraphicFramePr>
          <p:cNvPr id="7" name="Table 6"/>
          <p:cNvGraphicFramePr>
            <a:graphicFrameLocks noGrp="1"/>
          </p:cNvGraphicFramePr>
          <p:nvPr/>
        </p:nvGraphicFramePr>
        <p:xfrm>
          <a:off x="665019" y="1068003"/>
          <a:ext cx="10781608" cy="5348536"/>
        </p:xfrm>
        <a:graphic>
          <a:graphicData uri="http://schemas.openxmlformats.org/drawingml/2006/table">
            <a:tbl>
              <a:tblPr firstRow="1" bandRow="1">
                <a:tableStyleId>{5C22544A-7EE6-4342-B048-85BDC9FD1C3A}</a:tableStyleId>
              </a:tblPr>
              <a:tblGrid>
                <a:gridCol w="2695402">
                  <a:extLst>
                    <a:ext uri="{9D8B030D-6E8A-4147-A177-3AD203B41FA5}">
                      <a16:colId xmlns:a16="http://schemas.microsoft.com/office/drawing/2014/main" val="942924306"/>
                    </a:ext>
                  </a:extLst>
                </a:gridCol>
                <a:gridCol w="2695402">
                  <a:extLst>
                    <a:ext uri="{9D8B030D-6E8A-4147-A177-3AD203B41FA5}">
                      <a16:colId xmlns:a16="http://schemas.microsoft.com/office/drawing/2014/main" val="3882466507"/>
                    </a:ext>
                  </a:extLst>
                </a:gridCol>
                <a:gridCol w="2695402">
                  <a:extLst>
                    <a:ext uri="{9D8B030D-6E8A-4147-A177-3AD203B41FA5}">
                      <a16:colId xmlns:a16="http://schemas.microsoft.com/office/drawing/2014/main" val="2074376286"/>
                    </a:ext>
                  </a:extLst>
                </a:gridCol>
                <a:gridCol w="2695402">
                  <a:extLst>
                    <a:ext uri="{9D8B030D-6E8A-4147-A177-3AD203B41FA5}">
                      <a16:colId xmlns:a16="http://schemas.microsoft.com/office/drawing/2014/main" val="2738806983"/>
                    </a:ext>
                  </a:extLst>
                </a:gridCol>
              </a:tblGrid>
              <a:tr h="914400">
                <a:tc>
                  <a:txBody>
                    <a:bodyPr/>
                    <a:lstStyle/>
                    <a:p>
                      <a:pPr algn="ctr"/>
                      <a:r>
                        <a:rPr lang="en-US" sz="2800" b="1" dirty="0">
                          <a:solidFill>
                            <a:schemeClr val="tx1"/>
                          </a:solidFill>
                        </a:rPr>
                        <a:t>Day 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sz="2800" b="1" dirty="0">
                          <a:solidFill>
                            <a:schemeClr val="tx1"/>
                          </a:solidFill>
                        </a:rPr>
                        <a:t>Day 2</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sz="2800" b="1" dirty="0">
                          <a:solidFill>
                            <a:schemeClr val="tx1"/>
                          </a:solidFill>
                        </a:rPr>
                        <a:t>Day</a:t>
                      </a:r>
                      <a:r>
                        <a:rPr lang="en-US" sz="2800" b="1" baseline="0" dirty="0">
                          <a:solidFill>
                            <a:schemeClr val="tx1"/>
                          </a:solidFill>
                        </a:rPr>
                        <a:t> 3</a:t>
                      </a:r>
                      <a:endParaRPr lang="en-US" sz="2800" b="1"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sz="2800" b="1" dirty="0">
                          <a:solidFill>
                            <a:schemeClr val="tx1"/>
                          </a:solidFill>
                        </a:rPr>
                        <a:t>Day 4</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573074204"/>
                  </a:ext>
                </a:extLst>
              </a:tr>
              <a:tr h="2217068">
                <a:tc>
                  <a:txBody>
                    <a:bodyPr/>
                    <a:lstStyle/>
                    <a:p>
                      <a:pPr marL="228600" indent="-228600">
                        <a:spcAft>
                          <a:spcPts val="600"/>
                        </a:spcAft>
                        <a:buFont typeface="+mj-lt"/>
                        <a:buAutoNum type="arabicPeriod"/>
                      </a:pPr>
                      <a:r>
                        <a:rPr lang="en-US" sz="1100" dirty="0">
                          <a:solidFill>
                            <a:schemeClr val="tx1"/>
                          </a:solidFill>
                        </a:rPr>
                        <a:t>Scan the QR code below using your</a:t>
                      </a:r>
                      <a:r>
                        <a:rPr lang="en-US" sz="1100" baseline="0" dirty="0">
                          <a:solidFill>
                            <a:schemeClr val="tx1"/>
                          </a:solidFill>
                        </a:rPr>
                        <a:t> smartphone or access the link </a:t>
                      </a:r>
                      <a:r>
                        <a:rPr lang="en-US" sz="1100" baseline="0" dirty="0">
                          <a:solidFill>
                            <a:schemeClr val="tx1"/>
                          </a:solidFill>
                          <a:hlinkClick r:id="rId2"/>
                        </a:rPr>
                        <a:t>https://aka.ms/BC_EMEA_Day1</a:t>
                      </a:r>
                      <a:r>
                        <a:rPr lang="en-US" sz="1100" baseline="0" dirty="0">
                          <a:solidFill>
                            <a:schemeClr val="tx1"/>
                          </a:solidFill>
                        </a:rPr>
                        <a:t> </a:t>
                      </a:r>
                    </a:p>
                    <a:p>
                      <a:pPr marL="228600" indent="-228600">
                        <a:spcAft>
                          <a:spcPts val="600"/>
                        </a:spcAft>
                        <a:buFont typeface="+mj-lt"/>
                        <a:buAutoNum type="arabicPeriod"/>
                      </a:pPr>
                      <a:r>
                        <a:rPr lang="en-US" sz="1100" baseline="0" dirty="0">
                          <a:solidFill>
                            <a:schemeClr val="tx1"/>
                          </a:solidFill>
                        </a:rPr>
                        <a:t>You’ll also receive a link to this survey by email. You only need to complete it once. </a:t>
                      </a:r>
                    </a:p>
                    <a:p>
                      <a:pPr marL="228600" indent="-228600">
                        <a:spcAft>
                          <a:spcPts val="600"/>
                        </a:spcAft>
                        <a:buFont typeface="+mj-lt"/>
                        <a:buAutoNum type="arabicPeriod"/>
                      </a:pPr>
                      <a:r>
                        <a:rPr lang="en-US" sz="1100" baseline="0" dirty="0">
                          <a:solidFill>
                            <a:schemeClr val="tx1"/>
                          </a:solidFill>
                        </a:rPr>
                        <a:t>Answer the survey questions to provide your feedback on Day 1 of Boot Camp. Be honest. Every bit of feedback helps us improve.</a:t>
                      </a:r>
                    </a:p>
                    <a:p>
                      <a:pPr marL="0" indent="0">
                        <a:buFont typeface="+mj-lt"/>
                        <a:buNone/>
                      </a:pPr>
                      <a:endParaRPr lang="en-US" sz="1200" dirty="0">
                        <a:solidFill>
                          <a:schemeClr val="tx1"/>
                        </a:solidFill>
                      </a:endParaRPr>
                    </a:p>
                  </a:txBody>
                  <a:tcPr>
                    <a:lnL w="12700" cap="flat" cmpd="sng" algn="ctr">
                      <a:no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228600" indent="-228600" algn="l" defTabSz="914400" rtl="0" eaLnBrk="1" latinLnBrk="0" hangingPunct="1">
                        <a:spcAft>
                          <a:spcPts val="600"/>
                        </a:spcAft>
                        <a:buFont typeface="+mj-lt"/>
                        <a:buAutoNum type="arabicPeriod"/>
                      </a:pPr>
                      <a:r>
                        <a:rPr lang="en-US" sz="1100" kern="1200" baseline="0" dirty="0">
                          <a:solidFill>
                            <a:schemeClr val="tx1"/>
                          </a:solidFill>
                          <a:latin typeface="+mn-lt"/>
                          <a:ea typeface="+mn-ea"/>
                          <a:cs typeface="+mn-cs"/>
                        </a:rPr>
                        <a:t>Scan the QR code below using your smartphone or access the link </a:t>
                      </a:r>
                      <a:r>
                        <a:rPr lang="en-US" sz="1100" kern="1200" baseline="0" dirty="0">
                          <a:solidFill>
                            <a:schemeClr val="tx1"/>
                          </a:solidFill>
                          <a:latin typeface="+mn-lt"/>
                          <a:ea typeface="+mn-ea"/>
                          <a:cs typeface="+mn-cs"/>
                          <a:hlinkClick r:id="rId3"/>
                        </a:rPr>
                        <a:t>https://aka.ms/BC_EMEA_Day2</a:t>
                      </a:r>
                      <a:r>
                        <a:rPr lang="en-US" sz="1100" kern="1200" baseline="0" dirty="0">
                          <a:solidFill>
                            <a:schemeClr val="tx1"/>
                          </a:solidFill>
                          <a:latin typeface="+mn-lt"/>
                          <a:ea typeface="+mn-ea"/>
                          <a:cs typeface="+mn-cs"/>
                        </a:rPr>
                        <a:t> </a:t>
                      </a:r>
                    </a:p>
                    <a:p>
                      <a:pPr marL="228600" indent="-228600" algn="l" defTabSz="914400" rtl="0" eaLnBrk="1" latinLnBrk="0" hangingPunct="1">
                        <a:spcAft>
                          <a:spcPts val="600"/>
                        </a:spcAft>
                        <a:buFont typeface="+mj-lt"/>
                        <a:buAutoNum type="arabicPeriod"/>
                      </a:pPr>
                      <a:r>
                        <a:rPr lang="en-US" sz="1100" kern="1200" baseline="0" dirty="0">
                          <a:solidFill>
                            <a:schemeClr val="tx1"/>
                          </a:solidFill>
                          <a:latin typeface="+mn-lt"/>
                          <a:ea typeface="+mn-ea"/>
                          <a:cs typeface="+mn-cs"/>
                        </a:rPr>
                        <a:t>You’ll also receive a link to this survey by email. You only need to complete it once.</a:t>
                      </a:r>
                    </a:p>
                    <a:p>
                      <a:pPr marL="228600" indent="-228600" algn="l" defTabSz="914400" rtl="0" eaLnBrk="1" latinLnBrk="0" hangingPunct="1">
                        <a:spcAft>
                          <a:spcPts val="600"/>
                        </a:spcAft>
                        <a:buFont typeface="+mj-lt"/>
                        <a:buAutoNum type="arabicPeriod"/>
                      </a:pPr>
                      <a:r>
                        <a:rPr lang="en-US" sz="1100" kern="1200" baseline="0" dirty="0">
                          <a:solidFill>
                            <a:schemeClr val="tx1"/>
                          </a:solidFill>
                          <a:latin typeface="+mn-lt"/>
                          <a:ea typeface="+mn-ea"/>
                          <a:cs typeface="+mn-cs"/>
                        </a:rPr>
                        <a:t>Answer the survey questions to provide your feedback on Day 2 of Boot Camp. Be honest. Every bit of feedback helps us improve.</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228600" indent="-228600" algn="l" defTabSz="914400" rtl="0" eaLnBrk="1" latinLnBrk="0" hangingPunct="1">
                        <a:spcAft>
                          <a:spcPts val="600"/>
                        </a:spcAft>
                        <a:buFont typeface="+mj-lt"/>
                        <a:buAutoNum type="arabicPeriod"/>
                      </a:pPr>
                      <a:r>
                        <a:rPr lang="en-US" sz="1100" kern="1200" baseline="0" dirty="0">
                          <a:solidFill>
                            <a:schemeClr val="tx1"/>
                          </a:solidFill>
                          <a:latin typeface="+mn-lt"/>
                          <a:ea typeface="+mn-ea"/>
                          <a:cs typeface="+mn-cs"/>
                        </a:rPr>
                        <a:t>Scan the QR code below using your smartphone or access the link </a:t>
                      </a:r>
                      <a:r>
                        <a:rPr lang="en-US" sz="1100" kern="1200" baseline="0" dirty="0">
                          <a:solidFill>
                            <a:schemeClr val="tx1"/>
                          </a:solidFill>
                          <a:latin typeface="+mn-lt"/>
                          <a:ea typeface="+mn-ea"/>
                          <a:cs typeface="+mn-cs"/>
                          <a:hlinkClick r:id="rId4"/>
                        </a:rPr>
                        <a:t>https://aka.ms/BC_EMEA_Day3</a:t>
                      </a:r>
                      <a:r>
                        <a:rPr lang="en-US" sz="1100" kern="1200" baseline="0" dirty="0">
                          <a:solidFill>
                            <a:schemeClr val="tx1"/>
                          </a:solidFill>
                          <a:latin typeface="+mn-lt"/>
                          <a:ea typeface="+mn-ea"/>
                          <a:cs typeface="+mn-cs"/>
                        </a:rPr>
                        <a:t> </a:t>
                      </a:r>
                    </a:p>
                    <a:p>
                      <a:pPr marL="228600" indent="-228600" algn="l" defTabSz="914400" rtl="0" eaLnBrk="1" latinLnBrk="0" hangingPunct="1">
                        <a:spcAft>
                          <a:spcPts val="600"/>
                        </a:spcAft>
                        <a:buFont typeface="+mj-lt"/>
                        <a:buAutoNum type="arabicPeriod"/>
                      </a:pPr>
                      <a:r>
                        <a:rPr lang="en-US" sz="1100" kern="1200" baseline="0" dirty="0">
                          <a:solidFill>
                            <a:schemeClr val="tx1"/>
                          </a:solidFill>
                          <a:latin typeface="+mn-lt"/>
                          <a:ea typeface="+mn-ea"/>
                          <a:cs typeface="+mn-cs"/>
                        </a:rPr>
                        <a:t>You’ll also receive a link to this survey by email. You only need to complete it once.</a:t>
                      </a:r>
                    </a:p>
                    <a:p>
                      <a:pPr marL="228600" indent="-228600" algn="l" defTabSz="914400" rtl="0" eaLnBrk="1" latinLnBrk="0" hangingPunct="1">
                        <a:spcAft>
                          <a:spcPts val="600"/>
                        </a:spcAft>
                        <a:buFont typeface="+mj-lt"/>
                        <a:buAutoNum type="arabicPeriod"/>
                      </a:pPr>
                      <a:r>
                        <a:rPr lang="en-US" sz="1100" kern="1200" baseline="0" dirty="0">
                          <a:solidFill>
                            <a:schemeClr val="tx1"/>
                          </a:solidFill>
                          <a:latin typeface="+mn-lt"/>
                          <a:ea typeface="+mn-ea"/>
                          <a:cs typeface="+mn-cs"/>
                        </a:rPr>
                        <a:t>Answer the survey questions to provide your feedback on Day 3 of Boot Camp. Be honest. Every bit of feedback helps us improve.</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228600" indent="-228600" algn="l" defTabSz="914400" rtl="0" eaLnBrk="1" latinLnBrk="0" hangingPunct="1">
                        <a:spcAft>
                          <a:spcPts val="600"/>
                        </a:spcAft>
                        <a:buFont typeface="+mj-lt"/>
                        <a:buAutoNum type="arabicPeriod"/>
                      </a:pPr>
                      <a:r>
                        <a:rPr lang="en-US" sz="1100" kern="1200" baseline="0" dirty="0">
                          <a:solidFill>
                            <a:schemeClr val="tx1"/>
                          </a:solidFill>
                          <a:latin typeface="+mn-lt"/>
                          <a:ea typeface="+mn-ea"/>
                          <a:cs typeface="+mn-cs"/>
                        </a:rPr>
                        <a:t>Scan the QR code below using your smartphone or access the link </a:t>
                      </a:r>
                      <a:r>
                        <a:rPr lang="en-US" sz="1100" kern="1200" baseline="0" dirty="0">
                          <a:solidFill>
                            <a:schemeClr val="tx1"/>
                          </a:solidFill>
                          <a:latin typeface="+mn-lt"/>
                          <a:ea typeface="+mn-ea"/>
                          <a:cs typeface="+mn-cs"/>
                          <a:hlinkClick r:id="rId5"/>
                        </a:rPr>
                        <a:t>https://aka.ms/BC_EMEA_Day4</a:t>
                      </a:r>
                      <a:r>
                        <a:rPr lang="en-US" sz="1100" kern="1200" baseline="0" dirty="0">
                          <a:solidFill>
                            <a:schemeClr val="tx1"/>
                          </a:solidFill>
                          <a:latin typeface="+mn-lt"/>
                          <a:ea typeface="+mn-ea"/>
                          <a:cs typeface="+mn-cs"/>
                        </a:rPr>
                        <a:t> </a:t>
                      </a:r>
                    </a:p>
                    <a:p>
                      <a:pPr marL="228600" indent="-228600" algn="l" defTabSz="914400" rtl="0" eaLnBrk="1" latinLnBrk="0" hangingPunct="1">
                        <a:spcAft>
                          <a:spcPts val="600"/>
                        </a:spcAft>
                        <a:buFont typeface="+mj-lt"/>
                        <a:buAutoNum type="arabicPeriod"/>
                      </a:pPr>
                      <a:r>
                        <a:rPr lang="en-US" sz="1100" kern="1200" baseline="0" dirty="0">
                          <a:solidFill>
                            <a:schemeClr val="tx1"/>
                          </a:solidFill>
                          <a:latin typeface="+mn-lt"/>
                          <a:ea typeface="+mn-ea"/>
                          <a:cs typeface="+mn-cs"/>
                        </a:rPr>
                        <a:t>You’ll also receive a link to this survey by email. You only need to complete it once.</a:t>
                      </a:r>
                    </a:p>
                    <a:p>
                      <a:pPr marL="228600" indent="-228600" algn="l" defTabSz="914400" rtl="0" eaLnBrk="1" latinLnBrk="0" hangingPunct="1">
                        <a:spcAft>
                          <a:spcPts val="600"/>
                        </a:spcAft>
                        <a:buFont typeface="+mj-lt"/>
                        <a:buAutoNum type="arabicPeriod"/>
                      </a:pPr>
                      <a:r>
                        <a:rPr lang="en-US" sz="1100" kern="1200" baseline="0" dirty="0">
                          <a:solidFill>
                            <a:schemeClr val="tx1"/>
                          </a:solidFill>
                          <a:latin typeface="+mn-lt"/>
                          <a:ea typeface="+mn-ea"/>
                          <a:cs typeface="+mn-cs"/>
                        </a:rPr>
                        <a:t>Answer the survey questions to provide your feedback on Day 4 of Boot Camp. Be honest. Every bit of feedback helps us improve.</a:t>
                      </a:r>
                    </a:p>
                  </a:txBody>
                  <a:tcPr>
                    <a:lnL w="12700" cap="flat" cmpd="sng" algn="ctr">
                      <a:solidFill>
                        <a:schemeClr val="bg1">
                          <a:lumMod val="50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808668352"/>
                  </a:ext>
                </a:extLst>
              </a:tr>
              <a:tr h="2217068">
                <a:tc>
                  <a:txBody>
                    <a:bodyPr/>
                    <a:lstStyle/>
                    <a:p>
                      <a:pPr algn="ctr"/>
                      <a:endParaRPr lang="en-US" dirty="0">
                        <a:solidFill>
                          <a:schemeClr val="tx1"/>
                        </a:solidFill>
                      </a:endParaRPr>
                    </a:p>
                  </a:txBody>
                  <a:tcPr anchor="ctr">
                    <a:lnL w="12700" cap="flat" cmpd="sng" algn="ctr">
                      <a:no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en-US" dirty="0">
                        <a:solidFill>
                          <a:schemeClr val="tx1"/>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en-US" dirty="0">
                        <a:solidFill>
                          <a:schemeClr val="tx1"/>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en-US" dirty="0">
                        <a:solidFill>
                          <a:schemeClr val="tx1"/>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224622538"/>
                  </a:ext>
                </a:extLst>
              </a:tr>
            </a:tbl>
          </a:graphicData>
        </a:graphic>
      </p:graphicFrame>
      <p:sp>
        <p:nvSpPr>
          <p:cNvPr id="4" name="Slide Number Placeholder 3"/>
          <p:cNvSpPr>
            <a:spLocks noGrp="1"/>
          </p:cNvSpPr>
          <p:nvPr>
            <p:ph type="sldNum" sz="quarter" idx="12"/>
          </p:nvPr>
        </p:nvSpPr>
        <p:spPr>
          <a:xfrm>
            <a:off x="8610600" y="6356349"/>
            <a:ext cx="1828800" cy="1828800"/>
          </a:xfrm>
        </p:spPr>
        <p:txBody>
          <a:bodyPr/>
          <a:lstStyle/>
          <a:p>
            <a:fld id="{3F750C89-F0F5-4BE6-BF1F-EC04C8CC680D}" type="slidenum">
              <a:rPr lang="en-US" smtClean="0"/>
              <a:t>9</a:t>
            </a:fld>
            <a:endParaRPr lang="en-US"/>
          </a:p>
        </p:txBody>
      </p:sp>
      <p:pic>
        <p:nvPicPr>
          <p:cNvPr id="9" name="Picture 8" title="EMEA DAY 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13355" y="4134358"/>
            <a:ext cx="1828800" cy="1828800"/>
          </a:xfrm>
          <a:prstGeom prst="rect">
            <a:avLst/>
          </a:prstGeom>
        </p:spPr>
      </p:pic>
      <p:pic>
        <p:nvPicPr>
          <p:cNvPr id="10" name="Picture 9" title="EMEA DAY 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786034" y="4134358"/>
            <a:ext cx="1828800" cy="1828800"/>
          </a:xfrm>
          <a:prstGeom prst="rect">
            <a:avLst/>
          </a:prstGeom>
        </p:spPr>
      </p:pic>
      <p:pic>
        <p:nvPicPr>
          <p:cNvPr id="11" name="Picture 10" title="EMEA DAY 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477001" y="4134358"/>
            <a:ext cx="1828800" cy="1828800"/>
          </a:xfrm>
          <a:prstGeom prst="rect">
            <a:avLst/>
          </a:prstGeom>
        </p:spPr>
      </p:pic>
      <p:pic>
        <p:nvPicPr>
          <p:cNvPr id="12" name="Picture 11" title="EMEA DAY 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222832" y="4134358"/>
            <a:ext cx="1828800" cy="1828800"/>
          </a:xfrm>
          <a:prstGeom prst="rect">
            <a:avLst/>
          </a:prstGeom>
        </p:spPr>
      </p:pic>
    </p:spTree>
    <p:extLst>
      <p:ext uri="{BB962C8B-B14F-4D97-AF65-F5344CB8AC3E}">
        <p14:creationId xmlns:p14="http://schemas.microsoft.com/office/powerpoint/2010/main" val="123910998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_White_2_Apr_2018.potx" id="{26C96195-5F97-4020-9126-CF0686EA703A}" vid="{6C9527AC-54B1-4985-B6C5-6491A04A83FE}"/>
    </a:ext>
  </a:extLst>
</a:theme>
</file>

<file path=ppt/theme/theme2.xml><?xml version="1.0" encoding="utf-8"?>
<a:theme xmlns:a="http://schemas.openxmlformats.org/drawingml/2006/main" name="2_Microsoft Generic 2019">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Generic 2019" id="{4ABC6BCF-FD7A-46A7-A36A-64BF6F00D603}" vid="{6EC097A1-2104-44F4-B5E9-90B366587111}"/>
    </a:ext>
  </a:extLst>
</a:theme>
</file>

<file path=ppt/theme/theme3.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nalytics Surge" id="{B7E9C4FB-8A1E-484C-AED3-2AECD2C86771}" vid="{8A0B8DCD-B330-4A67-9266-6279227D5384}"/>
    </a:ext>
  </a:extLst>
</a:theme>
</file>

<file path=ppt/theme/theme4.xml><?xml version="1.0" encoding="utf-8"?>
<a:theme xmlns:a="http://schemas.openxmlformats.org/drawingml/2006/main" name="White Template">
  <a:themeElements>
    <a:clrScheme name="TS_20_Teal on White">
      <a:dk1>
        <a:srgbClr val="000000"/>
      </a:dk1>
      <a:lt1>
        <a:srgbClr val="FFFFFF"/>
      </a:lt1>
      <a:dk2>
        <a:srgbClr val="274B47"/>
      </a:dk2>
      <a:lt2>
        <a:srgbClr val="E6E6E6"/>
      </a:lt2>
      <a:accent1>
        <a:srgbClr val="008575"/>
      </a:accent1>
      <a:accent2>
        <a:srgbClr val="274B47"/>
      </a:accent2>
      <a:accent3>
        <a:srgbClr val="50E6FF"/>
      </a:accent3>
      <a:accent4>
        <a:srgbClr val="0078D4"/>
      </a:accent4>
      <a:accent5>
        <a:srgbClr val="243A5E"/>
      </a:accent5>
      <a:accent6>
        <a:srgbClr val="737373"/>
      </a:accent6>
      <a:hlink>
        <a:srgbClr val="008575"/>
      </a:hlink>
      <a:folHlink>
        <a:srgbClr val="008575"/>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Template Starter Blue - February 2020_v7.potx" id="{38B949A8-B0F9-42B1-8EAB-90FE813F2E82}" vid="{DAD8D2DF-92EF-4645-90C4-AC83445A57B8}"/>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E58024C6567C84081E25B892126C531" ma:contentTypeVersion="12" ma:contentTypeDescription="Create a new document." ma:contentTypeScope="" ma:versionID="dec3ea3f9c113f9720072b9a28ff950c">
  <xsd:schema xmlns:xsd="http://www.w3.org/2001/XMLSchema" xmlns:xs="http://www.w3.org/2001/XMLSchema" xmlns:p="http://schemas.microsoft.com/office/2006/metadata/properties" xmlns:ns2="7a42ea66-c3dc-4710-b631-02025482a5dd" xmlns:ns3="dba1f193-0e30-4fc9-87d8-4653d789ea3e" targetNamespace="http://schemas.microsoft.com/office/2006/metadata/properties" ma:root="true" ma:fieldsID="ff7db27f0e302d37d3b14ff7cd5c106f" ns2:_="" ns3:_="">
    <xsd:import namespace="7a42ea66-c3dc-4710-b631-02025482a5dd"/>
    <xsd:import namespace="dba1f193-0e30-4fc9-87d8-4653d789ea3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AutoTags" minOccurs="0"/>
                <xsd:element ref="ns2:MediaServiceLocation" minOccurs="0"/>
                <xsd:element ref="ns2:MediaServiceGenerationTime" minOccurs="0"/>
                <xsd:element ref="ns2:MediaServiceEventHashCode" minOccurs="0"/>
                <xsd:element ref="ns2:MediaServiceOCR"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a42ea66-c3dc-4710-b631-02025482a5d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Location" ma:index="14" nillable="true" ma:displayName="Location" ma:internalName="MediaServiceLocation"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ba1f193-0e30-4fc9-87d8-4653d789ea3e"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E4164E1B-18C5-4538-BFB3-91D0BD27203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a42ea66-c3dc-4710-b631-02025482a5dd"/>
    <ds:schemaRef ds:uri="dba1f193-0e30-4fc9-87d8-4653d789ea3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67DA19C-7D5D-441A-8E3C-3B776EE24E49}">
  <ds:schemaRefs>
    <ds:schemaRef ds:uri="http://schemas.microsoft.com/sharepoint/v3/contenttype/forms"/>
  </ds:schemaRefs>
</ds:datastoreItem>
</file>

<file path=customXml/itemProps3.xml><?xml version="1.0" encoding="utf-8"?>
<ds:datastoreItem xmlns:ds="http://schemas.openxmlformats.org/officeDocument/2006/customXml" ds:itemID="{CD9E5DC5-5989-45A6-A426-4A38DF7C661D}">
  <ds:schemaRefs>
    <ds:schemaRef ds:uri="http://purl.org/dc/terms/"/>
    <ds:schemaRef ds:uri="http://schemas.openxmlformats.org/package/2006/metadata/core-properties"/>
    <ds:schemaRef ds:uri="dba1f193-0e30-4fc9-87d8-4653d789ea3e"/>
    <ds:schemaRef ds:uri="http://purl.org/dc/dcmitype/"/>
    <ds:schemaRef ds:uri="http://schemas.microsoft.com/office/infopath/2007/PartnerControls"/>
    <ds:schemaRef ds:uri="http://schemas.microsoft.com/office/2006/documentManagement/types"/>
    <ds:schemaRef ds:uri="http://purl.org/dc/elements/1.1/"/>
    <ds:schemaRef ds:uri="http://schemas.microsoft.com/office/2006/metadata/properties"/>
    <ds:schemaRef ds:uri="7a42ea66-c3dc-4710-b631-02025482a5dd"/>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1428</TotalTime>
  <Words>816</Words>
  <Application>Microsoft Office PowerPoint</Application>
  <PresentationFormat>Widescreen</PresentationFormat>
  <Paragraphs>98</Paragraphs>
  <Slides>10</Slides>
  <Notes>3</Notes>
  <HiddenSlides>0</HiddenSlides>
  <MMClips>0</MMClips>
  <ScaleCrop>false</ScaleCrop>
  <HeadingPairs>
    <vt:vector size="6" baseType="variant">
      <vt:variant>
        <vt:lpstr>Fonts Used</vt:lpstr>
      </vt:variant>
      <vt:variant>
        <vt:i4>6</vt:i4>
      </vt:variant>
      <vt:variant>
        <vt:lpstr>Theme</vt:lpstr>
      </vt:variant>
      <vt:variant>
        <vt:i4>4</vt:i4>
      </vt:variant>
      <vt:variant>
        <vt:lpstr>Slide Titles</vt:lpstr>
      </vt:variant>
      <vt:variant>
        <vt:i4>10</vt:i4>
      </vt:variant>
    </vt:vector>
  </HeadingPairs>
  <TitlesOfParts>
    <vt:vector size="20" baseType="lpstr">
      <vt:lpstr>Arial</vt:lpstr>
      <vt:lpstr>Calibri</vt:lpstr>
      <vt:lpstr>Consolas</vt:lpstr>
      <vt:lpstr>Segoe UI</vt:lpstr>
      <vt:lpstr>Segoe UI Semibold</vt:lpstr>
      <vt:lpstr>Wingdings</vt:lpstr>
      <vt:lpstr>Analytics Surge</vt:lpstr>
      <vt:lpstr>2_Microsoft Generic 2019</vt:lpstr>
      <vt:lpstr>Analytics Surge</vt:lpstr>
      <vt:lpstr>White Template</vt:lpstr>
      <vt:lpstr>Welcome to Partner Technical Bootcamp: Day 4</vt:lpstr>
      <vt:lpstr>PowerPoint Presentation</vt:lpstr>
      <vt:lpstr>Your challenge should you choose to accept it:</vt:lpstr>
      <vt:lpstr>POC Challenge: group-based lab exercise</vt:lpstr>
      <vt:lpstr>PowerPoint Presentation</vt:lpstr>
      <vt:lpstr>Mentimeter Poll</vt:lpstr>
      <vt:lpstr>A few takeaways</vt:lpstr>
      <vt:lpstr>A few (more general) takeaways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Sean Norman</dc:creator>
  <cp:lastModifiedBy>Zoiner Tejada</cp:lastModifiedBy>
  <cp:revision>97</cp:revision>
  <dcterms:created xsi:type="dcterms:W3CDTF">2020-05-01T23:34:12Z</dcterms:created>
  <dcterms:modified xsi:type="dcterms:W3CDTF">2020-06-01T15:43:57Z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senorman@microsoft.com</vt:lpwstr>
  </property>
  <property fmtid="{D5CDD505-2E9C-101B-9397-08002B2CF9AE}" pid="5" name="MSIP_Label_f42aa342-8706-4288-bd11-ebb85995028c_SetDate">
    <vt:lpwstr>2020-05-01T23:35:11.5968247Z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5a667b91-3ad0-41e7-9778-755b794ac106</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ContentTypeId">
    <vt:lpwstr>0x010100DE58024C6567C84081E25B892126C531</vt:lpwstr>
  </property>
</Properties>
</file>